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62" r:id="rId2"/>
    <p:sldId id="282" r:id="rId3"/>
    <p:sldId id="274" r:id="rId4"/>
    <p:sldId id="264" r:id="rId5"/>
    <p:sldId id="275" r:id="rId6"/>
    <p:sldId id="265" r:id="rId7"/>
    <p:sldId id="269" r:id="rId8"/>
    <p:sldId id="268" r:id="rId9"/>
    <p:sldId id="266" r:id="rId10"/>
    <p:sldId id="270" r:id="rId11"/>
    <p:sldId id="267" r:id="rId12"/>
    <p:sldId id="271" r:id="rId13"/>
    <p:sldId id="272" r:id="rId14"/>
    <p:sldId id="277" r:id="rId15"/>
    <p:sldId id="279" r:id="rId16"/>
    <p:sldId id="278" r:id="rId17"/>
    <p:sldId id="283" r:id="rId18"/>
    <p:sldId id="280" r:id="rId19"/>
    <p:sldId id="284" r:id="rId20"/>
    <p:sldId id="281" r:id="rId21"/>
    <p:sldId id="285" r:id="rId22"/>
    <p:sldId id="286" r:id="rId23"/>
    <p:sldId id="287" r:id="rId24"/>
    <p:sldId id="291" r:id="rId25"/>
    <p:sldId id="293" r:id="rId26"/>
    <p:sldId id="294" r:id="rId27"/>
    <p:sldId id="290" r:id="rId28"/>
    <p:sldId id="288" r:id="rId29"/>
    <p:sldId id="289" r:id="rId30"/>
    <p:sldId id="292" r:id="rId31"/>
    <p:sldId id="276" r:id="rId32"/>
    <p:sldId id="27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35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85F25-EAC7-49DA-9863-17B6A72FD3DD}" v="3095" dt="2023-04-01T15:35:13.8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903" autoAdjust="0"/>
  </p:normalViewPr>
  <p:slideViewPr>
    <p:cSldViewPr snapToGrid="0">
      <p:cViewPr varScale="1">
        <p:scale>
          <a:sx n="88" d="100"/>
          <a:sy n="88" d="100"/>
        </p:scale>
        <p:origin x="147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Timmins" userId="b39f57e968e909f5" providerId="LiveId" clId="{02C85F25-EAC7-49DA-9863-17B6A72FD3DD}"/>
    <pc:docChg chg="undo custSel addSld delSld modSld sldOrd">
      <pc:chgData name="Andrew Timmins" userId="b39f57e968e909f5" providerId="LiveId" clId="{02C85F25-EAC7-49DA-9863-17B6A72FD3DD}" dt="2023-04-01T15:35:13.838" v="20149" actId="20577"/>
      <pc:docMkLst>
        <pc:docMk/>
      </pc:docMkLst>
      <pc:sldChg chg="addSp delSp modSp mod">
        <pc:chgData name="Andrew Timmins" userId="b39f57e968e909f5" providerId="LiveId" clId="{02C85F25-EAC7-49DA-9863-17B6A72FD3DD}" dt="2023-04-01T15:25:52.964" v="20142" actId="1076"/>
        <pc:sldMkLst>
          <pc:docMk/>
          <pc:sldMk cId="0" sldId="262"/>
        </pc:sldMkLst>
        <pc:spChg chg="add mod">
          <ac:chgData name="Andrew Timmins" userId="b39f57e968e909f5" providerId="LiveId" clId="{02C85F25-EAC7-49DA-9863-17B6A72FD3DD}" dt="2023-04-01T14:09:49.947" v="18907"/>
          <ac:spMkLst>
            <pc:docMk/>
            <pc:sldMk cId="0" sldId="262"/>
            <ac:spMk id="4" creationId="{CC9CFABE-0D42-BB59-D000-98B315DA3DE8}"/>
          </ac:spMkLst>
        </pc:spChg>
        <pc:spChg chg="add mod">
          <ac:chgData name="Andrew Timmins" userId="b39f57e968e909f5" providerId="LiveId" clId="{02C85F25-EAC7-49DA-9863-17B6A72FD3DD}" dt="2023-04-01T15:25:42.974" v="20140" actId="20577"/>
          <ac:spMkLst>
            <pc:docMk/>
            <pc:sldMk cId="0" sldId="262"/>
            <ac:spMk id="5" creationId="{6667508E-4DBA-FEAF-83E3-D3FDDDF5F76E}"/>
          </ac:spMkLst>
        </pc:spChg>
        <pc:spChg chg="mod">
          <ac:chgData name="Andrew Timmins" userId="b39f57e968e909f5" providerId="LiveId" clId="{02C85F25-EAC7-49DA-9863-17B6A72FD3DD}" dt="2023-04-01T14:10:07.818" v="18910" actId="1076"/>
          <ac:spMkLst>
            <pc:docMk/>
            <pc:sldMk cId="0" sldId="262"/>
            <ac:spMk id="11" creationId="{03E938F9-4CAA-5A35-40F3-5F2404EEADEE}"/>
          </ac:spMkLst>
        </pc:spChg>
        <pc:spChg chg="mod">
          <ac:chgData name="Andrew Timmins" userId="b39f57e968e909f5" providerId="LiveId" clId="{02C85F25-EAC7-49DA-9863-17B6A72FD3DD}" dt="2023-04-01T14:10:12.917" v="18911" actId="14100"/>
          <ac:spMkLst>
            <pc:docMk/>
            <pc:sldMk cId="0" sldId="262"/>
            <ac:spMk id="114" creationId="{00000000-0000-0000-0000-000000000000}"/>
          </ac:spMkLst>
        </pc:spChg>
        <pc:spChg chg="mod">
          <ac:chgData name="Andrew Timmins" userId="b39f57e968e909f5" providerId="LiveId" clId="{02C85F25-EAC7-49DA-9863-17B6A72FD3DD}" dt="2023-03-13T10:49:14.330" v="0" actId="207"/>
          <ac:spMkLst>
            <pc:docMk/>
            <pc:sldMk cId="0" sldId="262"/>
            <ac:spMk id="115" creationId="{00000000-0000-0000-0000-000000000000}"/>
          </ac:spMkLst>
        </pc:spChg>
        <pc:picChg chg="add del mod">
          <ac:chgData name="Andrew Timmins" userId="b39f57e968e909f5" providerId="LiveId" clId="{02C85F25-EAC7-49DA-9863-17B6A72FD3DD}" dt="2023-03-13T16:15:33.211" v="5037" actId="21"/>
          <ac:picMkLst>
            <pc:docMk/>
            <pc:sldMk cId="0" sldId="262"/>
            <ac:picMk id="4" creationId="{A6C023FD-8FB1-1E9C-A431-4C3B1C1DAFA0}"/>
          </ac:picMkLst>
        </pc:picChg>
        <pc:picChg chg="add mod">
          <ac:chgData name="Andrew Timmins" userId="b39f57e968e909f5" providerId="LiveId" clId="{02C85F25-EAC7-49DA-9863-17B6A72FD3DD}" dt="2023-04-01T15:25:52.964" v="20142" actId="1076"/>
          <ac:picMkLst>
            <pc:docMk/>
            <pc:sldMk cId="0" sldId="262"/>
            <ac:picMk id="6" creationId="{EEC9E1FE-AF76-E12F-8140-070DA486EBC8}"/>
          </ac:picMkLst>
        </pc:picChg>
      </pc:sldChg>
      <pc:sldChg chg="del">
        <pc:chgData name="Andrew Timmins" userId="b39f57e968e909f5" providerId="LiveId" clId="{02C85F25-EAC7-49DA-9863-17B6A72FD3DD}" dt="2023-03-13T11:04:43.465" v="581" actId="2696"/>
        <pc:sldMkLst>
          <pc:docMk/>
          <pc:sldMk cId="3625144501" sldId="263"/>
        </pc:sldMkLst>
      </pc:sldChg>
      <pc:sldChg chg="addSp delSp modSp mod ord modAnim modNotesTx">
        <pc:chgData name="Andrew Timmins" userId="b39f57e968e909f5" providerId="LiveId" clId="{02C85F25-EAC7-49DA-9863-17B6A72FD3DD}" dt="2023-04-01T14:08:18.561" v="18901" actId="465"/>
        <pc:sldMkLst>
          <pc:docMk/>
          <pc:sldMk cId="2911880235" sldId="264"/>
        </pc:sldMkLst>
        <pc:spChg chg="add mod">
          <ac:chgData name="Andrew Timmins" userId="b39f57e968e909f5" providerId="LiveId" clId="{02C85F25-EAC7-49DA-9863-17B6A72FD3DD}" dt="2023-04-01T14:07:32.913" v="18893"/>
          <ac:spMkLst>
            <pc:docMk/>
            <pc:sldMk cId="2911880235" sldId="264"/>
            <ac:spMk id="6" creationId="{00852436-9BF4-9D98-DB5A-84B54A0D043A}"/>
          </ac:spMkLst>
        </pc:spChg>
        <pc:spChg chg="add mod">
          <ac:chgData name="Andrew Timmins" userId="b39f57e968e909f5" providerId="LiveId" clId="{02C85F25-EAC7-49DA-9863-17B6A72FD3DD}" dt="2023-04-01T14:07:48.185" v="18898" actId="122"/>
          <ac:spMkLst>
            <pc:docMk/>
            <pc:sldMk cId="2911880235" sldId="264"/>
            <ac:spMk id="12" creationId="{39061FFE-23AD-C653-AF0E-DAE5E01B6253}"/>
          </ac:spMkLst>
        </pc:spChg>
        <pc:spChg chg="add mod">
          <ac:chgData name="Andrew Timmins" userId="b39f57e968e909f5" providerId="LiveId" clId="{02C85F25-EAC7-49DA-9863-17B6A72FD3DD}" dt="2023-04-01T14:08:02.225" v="18900" actId="14100"/>
          <ac:spMkLst>
            <pc:docMk/>
            <pc:sldMk cId="2911880235" sldId="264"/>
            <ac:spMk id="17" creationId="{3B0B9D17-306C-0841-F520-7911D66971F4}"/>
          </ac:spMkLst>
        </pc:spChg>
        <pc:spChg chg="add mod">
          <ac:chgData name="Andrew Timmins" userId="b39f57e968e909f5" providerId="LiveId" clId="{02C85F25-EAC7-49DA-9863-17B6A72FD3DD}" dt="2023-04-01T14:08:18.561" v="18901" actId="465"/>
          <ac:spMkLst>
            <pc:docMk/>
            <pc:sldMk cId="2911880235" sldId="264"/>
            <ac:spMk id="18" creationId="{9A9B45CC-655C-9099-AB22-D534A2A74266}"/>
          </ac:spMkLst>
        </pc:spChg>
        <pc:spChg chg="add mod">
          <ac:chgData name="Andrew Timmins" userId="b39f57e968e909f5" providerId="LiveId" clId="{02C85F25-EAC7-49DA-9863-17B6A72FD3DD}" dt="2023-04-01T14:08:18.561" v="18901" actId="465"/>
          <ac:spMkLst>
            <pc:docMk/>
            <pc:sldMk cId="2911880235" sldId="264"/>
            <ac:spMk id="19" creationId="{0F650D71-F546-DEE7-2A21-F9EE5BE0376D}"/>
          </ac:spMkLst>
        </pc:spChg>
        <pc:spChg chg="add mod">
          <ac:chgData name="Andrew Timmins" userId="b39f57e968e909f5" providerId="LiveId" clId="{02C85F25-EAC7-49DA-9863-17B6A72FD3DD}" dt="2023-04-01T14:08:02.225" v="18900" actId="14100"/>
          <ac:spMkLst>
            <pc:docMk/>
            <pc:sldMk cId="2911880235" sldId="264"/>
            <ac:spMk id="20" creationId="{DF537AEA-9E7A-3B29-FE69-03C1325C0369}"/>
          </ac:spMkLst>
        </pc:spChg>
        <pc:spChg chg="add del mod ord">
          <ac:chgData name="Andrew Timmins" userId="b39f57e968e909f5" providerId="LiveId" clId="{02C85F25-EAC7-49DA-9863-17B6A72FD3DD}" dt="2023-04-01T14:07:20.637" v="18889" actId="478"/>
          <ac:spMkLst>
            <pc:docMk/>
            <pc:sldMk cId="2911880235" sldId="264"/>
            <ac:spMk id="25" creationId="{C2A99E66-06CA-61A5-A547-3EB60D11E1F2}"/>
          </ac:spMkLst>
        </pc:spChg>
        <pc:picChg chg="add mod">
          <ac:chgData name="Andrew Timmins" userId="b39f57e968e909f5" providerId="LiveId" clId="{02C85F25-EAC7-49DA-9863-17B6A72FD3DD}" dt="2023-04-01T14:07:32.913" v="18893"/>
          <ac:picMkLst>
            <pc:docMk/>
            <pc:sldMk cId="2911880235" sldId="264"/>
            <ac:picMk id="3" creationId="{2B0866F6-A249-1CDF-4DC4-97A300545CB1}"/>
          </ac:picMkLst>
        </pc:picChg>
        <pc:picChg chg="add mod">
          <ac:chgData name="Andrew Timmins" userId="b39f57e968e909f5" providerId="LiveId" clId="{02C85F25-EAC7-49DA-9863-17B6A72FD3DD}" dt="2023-04-01T14:07:32.913" v="18893"/>
          <ac:picMkLst>
            <pc:docMk/>
            <pc:sldMk cId="2911880235" sldId="264"/>
            <ac:picMk id="4" creationId="{19BF7AF0-B8AD-EE16-79A3-EC0D659CC45D}"/>
          </ac:picMkLst>
        </pc:picChg>
        <pc:picChg chg="add mod">
          <ac:chgData name="Andrew Timmins" userId="b39f57e968e909f5" providerId="LiveId" clId="{02C85F25-EAC7-49DA-9863-17B6A72FD3DD}" dt="2023-04-01T14:07:32.913" v="18893"/>
          <ac:picMkLst>
            <pc:docMk/>
            <pc:sldMk cId="2911880235" sldId="264"/>
            <ac:picMk id="5" creationId="{BC2F9F80-BE64-315C-5956-BF62F4BB70BB}"/>
          </ac:picMkLst>
        </pc:picChg>
        <pc:picChg chg="del">
          <ac:chgData name="Andrew Timmins" userId="b39f57e968e909f5" providerId="LiveId" clId="{02C85F25-EAC7-49DA-9863-17B6A72FD3DD}" dt="2023-03-13T12:32:59.820" v="3547" actId="478"/>
          <ac:picMkLst>
            <pc:docMk/>
            <pc:sldMk cId="2911880235" sldId="264"/>
            <ac:picMk id="10" creationId="{752FEC9F-BA35-BA84-C8F6-2CF3A7E736C8}"/>
          </ac:picMkLst>
        </pc:picChg>
        <pc:picChg chg="del">
          <ac:chgData name="Andrew Timmins" userId="b39f57e968e909f5" providerId="LiveId" clId="{02C85F25-EAC7-49DA-9863-17B6A72FD3DD}" dt="2023-04-01T14:07:21.399" v="18890" actId="478"/>
          <ac:picMkLst>
            <pc:docMk/>
            <pc:sldMk cId="2911880235" sldId="264"/>
            <ac:picMk id="11" creationId="{A7BDE14C-D7A6-91A2-5D98-EC4D7FC55287}"/>
          </ac:picMkLst>
        </pc:picChg>
        <pc:picChg chg="add del mod">
          <ac:chgData name="Andrew Timmins" userId="b39f57e968e909f5" providerId="LiveId" clId="{02C85F25-EAC7-49DA-9863-17B6A72FD3DD}" dt="2023-04-01T14:07:23.112" v="18892" actId="478"/>
          <ac:picMkLst>
            <pc:docMk/>
            <pc:sldMk cId="2911880235" sldId="264"/>
            <ac:picMk id="21" creationId="{098ED10C-155D-D87B-1CA0-A5BFA5CCDC39}"/>
          </ac:picMkLst>
        </pc:picChg>
        <pc:picChg chg="add del mod ord">
          <ac:chgData name="Andrew Timmins" userId="b39f57e968e909f5" providerId="LiveId" clId="{02C85F25-EAC7-49DA-9863-17B6A72FD3DD}" dt="2023-03-13T16:15:59.316" v="5044" actId="21"/>
          <ac:picMkLst>
            <pc:docMk/>
            <pc:sldMk cId="2911880235" sldId="264"/>
            <ac:picMk id="28" creationId="{EA2C6970-3D83-674F-2337-C0D09DE4EE90}"/>
          </ac:picMkLst>
        </pc:picChg>
        <pc:cxnChg chg="add mod">
          <ac:chgData name="Andrew Timmins" userId="b39f57e968e909f5" providerId="LiveId" clId="{02C85F25-EAC7-49DA-9863-17B6A72FD3DD}" dt="2023-04-01T14:07:32.913" v="18893"/>
          <ac:cxnSpMkLst>
            <pc:docMk/>
            <pc:sldMk cId="2911880235" sldId="264"/>
            <ac:cxnSpMk id="2" creationId="{B621976B-370A-D3F1-A47E-FB63D2DD6F82}"/>
          </ac:cxnSpMkLst>
        </pc:cxnChg>
        <pc:cxnChg chg="add del mod">
          <ac:chgData name="Andrew Timmins" userId="b39f57e968e909f5" providerId="LiveId" clId="{02C85F25-EAC7-49DA-9863-17B6A72FD3DD}" dt="2023-03-13T14:16:23.627" v="3880" actId="478"/>
          <ac:cxnSpMkLst>
            <pc:docMk/>
            <pc:sldMk cId="2911880235" sldId="264"/>
            <ac:cxnSpMk id="14" creationId="{DA10088F-9B48-1628-5C01-FDF4E7459334}"/>
          </ac:cxnSpMkLst>
        </pc:cxnChg>
        <pc:cxnChg chg="add del mod">
          <ac:chgData name="Andrew Timmins" userId="b39f57e968e909f5" providerId="LiveId" clId="{02C85F25-EAC7-49DA-9863-17B6A72FD3DD}" dt="2023-04-01T14:07:22.376" v="18891" actId="478"/>
          <ac:cxnSpMkLst>
            <pc:docMk/>
            <pc:sldMk cId="2911880235" sldId="264"/>
            <ac:cxnSpMk id="22" creationId="{4B402063-409A-AC76-432A-DD0704CEEB4B}"/>
          </ac:cxnSpMkLst>
        </pc:cxnChg>
        <pc:cxnChg chg="add del mod">
          <ac:chgData name="Andrew Timmins" userId="b39f57e968e909f5" providerId="LiveId" clId="{02C85F25-EAC7-49DA-9863-17B6A72FD3DD}" dt="2023-03-13T14:18:16.890" v="3899" actId="478"/>
          <ac:cxnSpMkLst>
            <pc:docMk/>
            <pc:sldMk cId="2911880235" sldId="264"/>
            <ac:cxnSpMk id="23" creationId="{CD371BCE-DF25-2DD7-279F-7D8A282B0A85}"/>
          </ac:cxnSpMkLst>
        </pc:cxnChg>
      </pc:sldChg>
      <pc:sldChg chg="addSp delSp modSp add del mod ord addAnim delAnim modAnim modNotesTx">
        <pc:chgData name="Andrew Timmins" userId="b39f57e968e909f5" providerId="LiveId" clId="{02C85F25-EAC7-49DA-9863-17B6A72FD3DD}" dt="2023-04-01T14:35:54.441" v="19230" actId="20577"/>
        <pc:sldMkLst>
          <pc:docMk/>
          <pc:sldMk cId="4236106619" sldId="265"/>
        </pc:sldMkLst>
        <pc:spChg chg="add del mod">
          <ac:chgData name="Andrew Timmins" userId="b39f57e968e909f5" providerId="LiveId" clId="{02C85F25-EAC7-49DA-9863-17B6A72FD3DD}" dt="2023-04-01T14:13:55.487" v="18928" actId="478"/>
          <ac:spMkLst>
            <pc:docMk/>
            <pc:sldMk cId="4236106619" sldId="265"/>
            <ac:spMk id="5" creationId="{60CA42AE-83FD-257A-D471-D7C776E52CCF}"/>
          </ac:spMkLst>
        </pc:spChg>
        <pc:spChg chg="add mod">
          <ac:chgData name="Andrew Timmins" userId="b39f57e968e909f5" providerId="LiveId" clId="{02C85F25-EAC7-49DA-9863-17B6A72FD3DD}" dt="2023-04-01T14:14:15.048" v="18936"/>
          <ac:spMkLst>
            <pc:docMk/>
            <pc:sldMk cId="4236106619" sldId="265"/>
            <ac:spMk id="11" creationId="{E06B61C1-29A6-6210-2CBA-DF2F3FF9E453}"/>
          </ac:spMkLst>
        </pc:spChg>
        <pc:spChg chg="mod ord">
          <ac:chgData name="Andrew Timmins" userId="b39f57e968e909f5" providerId="LiveId" clId="{02C85F25-EAC7-49DA-9863-17B6A72FD3DD}" dt="2023-04-01T14:35:54.441" v="19230" actId="20577"/>
          <ac:spMkLst>
            <pc:docMk/>
            <pc:sldMk cId="4236106619" sldId="265"/>
            <ac:spMk id="12" creationId="{39061FFE-23AD-C653-AF0E-DAE5E01B6253}"/>
          </ac:spMkLst>
        </pc:spChg>
        <pc:spChg chg="mod">
          <ac:chgData name="Andrew Timmins" userId="b39f57e968e909f5" providerId="LiveId" clId="{02C85F25-EAC7-49DA-9863-17B6A72FD3DD}" dt="2023-04-01T14:15:15.242" v="18953" actId="14100"/>
          <ac:spMkLst>
            <pc:docMk/>
            <pc:sldMk cId="4236106619" sldId="265"/>
            <ac:spMk id="17" creationId="{3B0B9D17-306C-0841-F520-7911D66971F4}"/>
          </ac:spMkLst>
        </pc:spChg>
        <pc:spChg chg="mod ord">
          <ac:chgData name="Andrew Timmins" userId="b39f57e968e909f5" providerId="LiveId" clId="{02C85F25-EAC7-49DA-9863-17B6A72FD3DD}" dt="2023-04-01T14:34:11.571" v="19204" actId="14100"/>
          <ac:spMkLst>
            <pc:docMk/>
            <pc:sldMk cId="4236106619" sldId="265"/>
            <ac:spMk id="18" creationId="{9A9B45CC-655C-9099-AB22-D534A2A74266}"/>
          </ac:spMkLst>
        </pc:spChg>
        <pc:spChg chg="del">
          <ac:chgData name="Andrew Timmins" userId="b39f57e968e909f5" providerId="LiveId" clId="{02C85F25-EAC7-49DA-9863-17B6A72FD3DD}" dt="2023-03-13T10:57:18.849" v="218" actId="478"/>
          <ac:spMkLst>
            <pc:docMk/>
            <pc:sldMk cId="4236106619" sldId="265"/>
            <ac:spMk id="19" creationId="{0F650D71-F546-DEE7-2A21-F9EE5BE0376D}"/>
          </ac:spMkLst>
        </pc:spChg>
        <pc:spChg chg="del">
          <ac:chgData name="Andrew Timmins" userId="b39f57e968e909f5" providerId="LiveId" clId="{02C85F25-EAC7-49DA-9863-17B6A72FD3DD}" dt="2023-03-13T10:57:20.826" v="219" actId="478"/>
          <ac:spMkLst>
            <pc:docMk/>
            <pc:sldMk cId="4236106619" sldId="265"/>
            <ac:spMk id="20" creationId="{DF537AEA-9E7A-3B29-FE69-03C1325C0369}"/>
          </ac:spMkLst>
        </pc:spChg>
        <pc:picChg chg="add mod">
          <ac:chgData name="Andrew Timmins" userId="b39f57e968e909f5" providerId="LiveId" clId="{02C85F25-EAC7-49DA-9863-17B6A72FD3DD}" dt="2023-04-01T14:14:15.048" v="18936"/>
          <ac:picMkLst>
            <pc:docMk/>
            <pc:sldMk cId="4236106619" sldId="265"/>
            <ac:picMk id="2" creationId="{2CD97C24-90D0-B7CD-7EE7-6549EB6EB21A}"/>
          </ac:picMkLst>
        </pc:picChg>
        <pc:picChg chg="add del mod">
          <ac:chgData name="Andrew Timmins" userId="b39f57e968e909f5" providerId="LiveId" clId="{02C85F25-EAC7-49DA-9863-17B6A72FD3DD}" dt="2023-03-13T14:13:59.095" v="3829" actId="478"/>
          <ac:picMkLst>
            <pc:docMk/>
            <pc:sldMk cId="4236106619" sldId="265"/>
            <ac:picMk id="2" creationId="{FF81124E-6BEC-EEDC-DAAF-F255C80F9E80}"/>
          </ac:picMkLst>
        </pc:picChg>
        <pc:picChg chg="add del mod">
          <ac:chgData name="Andrew Timmins" userId="b39f57e968e909f5" providerId="LiveId" clId="{02C85F25-EAC7-49DA-9863-17B6A72FD3DD}" dt="2023-03-13T14:19:06.713" v="3910" actId="478"/>
          <ac:picMkLst>
            <pc:docMk/>
            <pc:sldMk cId="4236106619" sldId="265"/>
            <ac:picMk id="3" creationId="{42095236-51FC-0D96-A17E-F3744CB5E736}"/>
          </ac:picMkLst>
        </pc:picChg>
        <pc:picChg chg="add del mod">
          <ac:chgData name="Andrew Timmins" userId="b39f57e968e909f5" providerId="LiveId" clId="{02C85F25-EAC7-49DA-9863-17B6A72FD3DD}" dt="2023-04-01T14:34:00.297" v="19203" actId="1076"/>
          <ac:picMkLst>
            <pc:docMk/>
            <pc:sldMk cId="4236106619" sldId="265"/>
            <ac:picMk id="3" creationId="{7D023856-51F9-C887-AFE1-0F2B69BE4960}"/>
          </ac:picMkLst>
        </pc:picChg>
        <pc:picChg chg="add mod">
          <ac:chgData name="Andrew Timmins" userId="b39f57e968e909f5" providerId="LiveId" clId="{02C85F25-EAC7-49DA-9863-17B6A72FD3DD}" dt="2023-04-01T14:14:15.048" v="18936"/>
          <ac:picMkLst>
            <pc:docMk/>
            <pc:sldMk cId="4236106619" sldId="265"/>
            <ac:picMk id="4" creationId="{F9DC070E-C3CB-834B-14D6-AF9C81705A60}"/>
          </ac:picMkLst>
        </pc:picChg>
        <pc:picChg chg="add del mod">
          <ac:chgData name="Andrew Timmins" userId="b39f57e968e909f5" providerId="LiveId" clId="{02C85F25-EAC7-49DA-9863-17B6A72FD3DD}" dt="2023-04-01T14:13:54.835" v="18927" actId="478"/>
          <ac:picMkLst>
            <pc:docMk/>
            <pc:sldMk cId="4236106619" sldId="265"/>
            <ac:picMk id="6" creationId="{23AB589D-B54F-E530-EEF9-645714A9D2BB}"/>
          </ac:picMkLst>
        </pc:picChg>
        <pc:picChg chg="add del mod">
          <ac:chgData name="Andrew Timmins" userId="b39f57e968e909f5" providerId="LiveId" clId="{02C85F25-EAC7-49DA-9863-17B6A72FD3DD}" dt="2023-04-01T14:13:56.350" v="18929" actId="478"/>
          <ac:picMkLst>
            <pc:docMk/>
            <pc:sldMk cId="4236106619" sldId="265"/>
            <ac:picMk id="7" creationId="{8532AC28-FBAA-BC6E-4EDF-B643921BDA0C}"/>
          </ac:picMkLst>
        </pc:picChg>
        <pc:picChg chg="add mod">
          <ac:chgData name="Andrew Timmins" userId="b39f57e968e909f5" providerId="LiveId" clId="{02C85F25-EAC7-49DA-9863-17B6A72FD3DD}" dt="2023-04-01T14:14:15.048" v="18936"/>
          <ac:picMkLst>
            <pc:docMk/>
            <pc:sldMk cId="4236106619" sldId="265"/>
            <ac:picMk id="9" creationId="{52C6D0CB-82A4-C95C-0899-FE7FF133E860}"/>
          </ac:picMkLst>
        </pc:picChg>
        <pc:picChg chg="del">
          <ac:chgData name="Andrew Timmins" userId="b39f57e968e909f5" providerId="LiveId" clId="{02C85F25-EAC7-49DA-9863-17B6A72FD3DD}" dt="2023-03-13T12:33:03.003" v="3549" actId="478"/>
          <ac:picMkLst>
            <pc:docMk/>
            <pc:sldMk cId="4236106619" sldId="265"/>
            <ac:picMk id="10" creationId="{752FEC9F-BA35-BA84-C8F6-2CF3A7E736C8}"/>
          </ac:picMkLst>
        </pc:picChg>
        <pc:picChg chg="del">
          <ac:chgData name="Andrew Timmins" userId="b39f57e968e909f5" providerId="LiveId" clId="{02C85F25-EAC7-49DA-9863-17B6A72FD3DD}" dt="2023-03-13T14:19:05.931" v="3909" actId="478"/>
          <ac:picMkLst>
            <pc:docMk/>
            <pc:sldMk cId="4236106619" sldId="265"/>
            <ac:picMk id="11" creationId="{A7BDE14C-D7A6-91A2-5D98-EC4D7FC55287}"/>
          </ac:picMkLst>
        </pc:picChg>
        <pc:picChg chg="add del mod">
          <ac:chgData name="Andrew Timmins" userId="b39f57e968e909f5" providerId="LiveId" clId="{02C85F25-EAC7-49DA-9863-17B6A72FD3DD}" dt="2023-03-31T11:43:18.540" v="5278" actId="478"/>
          <ac:picMkLst>
            <pc:docMk/>
            <pc:sldMk cId="4236106619" sldId="265"/>
            <ac:picMk id="3074" creationId="{BC9A83B5-3CC6-1960-252A-3B85CB271EAA}"/>
          </ac:picMkLst>
        </pc:picChg>
        <pc:cxnChg chg="add del mod ord">
          <ac:chgData name="Andrew Timmins" userId="b39f57e968e909f5" providerId="LiveId" clId="{02C85F25-EAC7-49DA-9863-17B6A72FD3DD}" dt="2023-03-13T14:19:04.227" v="3908" actId="478"/>
          <ac:cxnSpMkLst>
            <pc:docMk/>
            <pc:sldMk cId="4236106619" sldId="265"/>
            <ac:cxnSpMk id="4" creationId="{FB08F84C-CC36-93D1-E6BF-41E5F460528F}"/>
          </ac:cxnSpMkLst>
        </pc:cxnChg>
        <pc:cxnChg chg="add del mod ord">
          <ac:chgData name="Andrew Timmins" userId="b39f57e968e909f5" providerId="LiveId" clId="{02C85F25-EAC7-49DA-9863-17B6A72FD3DD}" dt="2023-04-01T14:14:06.797" v="18935" actId="478"/>
          <ac:cxnSpMkLst>
            <pc:docMk/>
            <pc:sldMk cId="4236106619" sldId="265"/>
            <ac:cxnSpMk id="8" creationId="{6726D33F-555C-570D-0A1D-B550B34F7FEA}"/>
          </ac:cxnSpMkLst>
        </pc:cxnChg>
        <pc:cxnChg chg="add mod">
          <ac:chgData name="Andrew Timmins" userId="b39f57e968e909f5" providerId="LiveId" clId="{02C85F25-EAC7-49DA-9863-17B6A72FD3DD}" dt="2023-04-01T14:14:15.048" v="18936"/>
          <ac:cxnSpMkLst>
            <pc:docMk/>
            <pc:sldMk cId="4236106619" sldId="265"/>
            <ac:cxnSpMk id="10" creationId="{3B05ED47-7EBF-CAAD-17F3-D047682C3904}"/>
          </ac:cxnSpMkLst>
        </pc:cxnChg>
        <pc:cxnChg chg="del">
          <ac:chgData name="Andrew Timmins" userId="b39f57e968e909f5" providerId="LiveId" clId="{02C85F25-EAC7-49DA-9863-17B6A72FD3DD}" dt="2023-03-13T14:16:29.207" v="3882" actId="478"/>
          <ac:cxnSpMkLst>
            <pc:docMk/>
            <pc:sldMk cId="4236106619" sldId="265"/>
            <ac:cxnSpMk id="14" creationId="{DA10088F-9B48-1628-5C01-FDF4E7459334}"/>
          </ac:cxnSpMkLst>
        </pc:cxnChg>
      </pc:sldChg>
      <pc:sldChg chg="addSp delSp modSp mod ord delAnim modAnim">
        <pc:chgData name="Andrew Timmins" userId="b39f57e968e909f5" providerId="LiveId" clId="{02C85F25-EAC7-49DA-9863-17B6A72FD3DD}" dt="2023-04-01T14:22:25.447" v="19051" actId="14100"/>
        <pc:sldMkLst>
          <pc:docMk/>
          <pc:sldMk cId="1076857584" sldId="266"/>
        </pc:sldMkLst>
        <pc:spChg chg="add del mod">
          <ac:chgData name="Andrew Timmins" userId="b39f57e968e909f5" providerId="LiveId" clId="{02C85F25-EAC7-49DA-9863-17B6A72FD3DD}" dt="2023-04-01T14:21:53.934" v="19040" actId="478"/>
          <ac:spMkLst>
            <pc:docMk/>
            <pc:sldMk cId="1076857584" sldId="266"/>
            <ac:spMk id="5" creationId="{A9970A59-4F94-2805-A86B-DE9F77F5FE9E}"/>
          </ac:spMkLst>
        </pc:spChg>
        <pc:spChg chg="add del mod">
          <ac:chgData name="Andrew Timmins" userId="b39f57e968e909f5" providerId="LiveId" clId="{02C85F25-EAC7-49DA-9863-17B6A72FD3DD}" dt="2023-03-31T13:25:53.307" v="5608" actId="478"/>
          <ac:spMkLst>
            <pc:docMk/>
            <pc:sldMk cId="1076857584" sldId="266"/>
            <ac:spMk id="9" creationId="{828F27F2-AEE7-B87D-73D6-044F11925612}"/>
          </ac:spMkLst>
        </pc:spChg>
        <pc:spChg chg="add mod">
          <ac:chgData name="Andrew Timmins" userId="b39f57e968e909f5" providerId="LiveId" clId="{02C85F25-EAC7-49DA-9863-17B6A72FD3DD}" dt="2023-04-01T14:22:03.216" v="19043"/>
          <ac:spMkLst>
            <pc:docMk/>
            <pc:sldMk cId="1076857584" sldId="266"/>
            <ac:spMk id="10" creationId="{4085C439-8E09-FE9A-0055-90B855FBCE31}"/>
          </ac:spMkLst>
        </pc:spChg>
        <pc:spChg chg="mod">
          <ac:chgData name="Andrew Timmins" userId="b39f57e968e909f5" providerId="LiveId" clId="{02C85F25-EAC7-49DA-9863-17B6A72FD3DD}" dt="2023-04-01T14:22:14.868" v="19047" actId="122"/>
          <ac:spMkLst>
            <pc:docMk/>
            <pc:sldMk cId="1076857584" sldId="266"/>
            <ac:spMk id="12" creationId="{39061FFE-23AD-C653-AF0E-DAE5E01B6253}"/>
          </ac:spMkLst>
        </pc:spChg>
        <pc:spChg chg="mod">
          <ac:chgData name="Andrew Timmins" userId="b39f57e968e909f5" providerId="LiveId" clId="{02C85F25-EAC7-49DA-9863-17B6A72FD3DD}" dt="2023-04-01T14:22:25.447" v="19051" actId="14100"/>
          <ac:spMkLst>
            <pc:docMk/>
            <pc:sldMk cId="1076857584" sldId="266"/>
            <ac:spMk id="17" creationId="{3B0B9D17-306C-0841-F520-7911D66971F4}"/>
          </ac:spMkLst>
        </pc:spChg>
        <pc:spChg chg="del mod">
          <ac:chgData name="Andrew Timmins" userId="b39f57e968e909f5" providerId="LiveId" clId="{02C85F25-EAC7-49DA-9863-17B6A72FD3DD}" dt="2023-03-13T14:28:49.901" v="4034" actId="478"/>
          <ac:spMkLst>
            <pc:docMk/>
            <pc:sldMk cId="1076857584" sldId="266"/>
            <ac:spMk id="18" creationId="{9A9B45CC-655C-9099-AB22-D534A2A74266}"/>
          </ac:spMkLst>
        </pc:spChg>
        <pc:picChg chg="add del mod">
          <ac:chgData name="Andrew Timmins" userId="b39f57e968e909f5" providerId="LiveId" clId="{02C85F25-EAC7-49DA-9863-17B6A72FD3DD}" dt="2023-03-13T14:13:21.823" v="3801" actId="478"/>
          <ac:picMkLst>
            <pc:docMk/>
            <pc:sldMk cId="1076857584" sldId="266"/>
            <ac:picMk id="2" creationId="{4BB2CB1D-C181-053E-DD28-B19C5CD855CB}"/>
          </ac:picMkLst>
        </pc:picChg>
        <pc:picChg chg="add mod">
          <ac:chgData name="Andrew Timmins" userId="b39f57e968e909f5" providerId="LiveId" clId="{02C85F25-EAC7-49DA-9863-17B6A72FD3DD}" dt="2023-04-01T14:22:03.216" v="19043"/>
          <ac:picMkLst>
            <pc:docMk/>
            <pc:sldMk cId="1076857584" sldId="266"/>
            <ac:picMk id="2" creationId="{7B8A959D-1A2C-16B1-8D30-116E6E67A153}"/>
          </ac:picMkLst>
        </pc:picChg>
        <pc:picChg chg="add mod">
          <ac:chgData name="Andrew Timmins" userId="b39f57e968e909f5" providerId="LiveId" clId="{02C85F25-EAC7-49DA-9863-17B6A72FD3DD}" dt="2023-04-01T14:22:03.216" v="19043"/>
          <ac:picMkLst>
            <pc:docMk/>
            <pc:sldMk cId="1076857584" sldId="266"/>
            <ac:picMk id="3" creationId="{05BC38CF-67BD-1903-20CC-5A4E90722497}"/>
          </ac:picMkLst>
        </pc:picChg>
        <pc:picChg chg="add del mod">
          <ac:chgData name="Andrew Timmins" userId="b39f57e968e909f5" providerId="LiveId" clId="{02C85F25-EAC7-49DA-9863-17B6A72FD3DD}" dt="2023-03-13T14:19:20.852" v="3919" actId="478"/>
          <ac:picMkLst>
            <pc:docMk/>
            <pc:sldMk cId="1076857584" sldId="266"/>
            <ac:picMk id="3" creationId="{E3C1A4C4-6146-DF12-350B-461F2D0602F8}"/>
          </ac:picMkLst>
        </pc:picChg>
        <pc:picChg chg="add mod">
          <ac:chgData name="Andrew Timmins" userId="b39f57e968e909f5" providerId="LiveId" clId="{02C85F25-EAC7-49DA-9863-17B6A72FD3DD}" dt="2023-04-01T14:22:03.216" v="19043"/>
          <ac:picMkLst>
            <pc:docMk/>
            <pc:sldMk cId="1076857584" sldId="266"/>
            <ac:picMk id="4" creationId="{DAB93232-722C-5CB3-CBE2-255D9E037200}"/>
          </ac:picMkLst>
        </pc:picChg>
        <pc:picChg chg="add del mod">
          <ac:chgData name="Andrew Timmins" userId="b39f57e968e909f5" providerId="LiveId" clId="{02C85F25-EAC7-49DA-9863-17B6A72FD3DD}" dt="2023-04-01T14:21:54.564" v="19041" actId="478"/>
          <ac:picMkLst>
            <pc:docMk/>
            <pc:sldMk cId="1076857584" sldId="266"/>
            <ac:picMk id="6" creationId="{A4901A78-DE13-54AF-DCE1-527B9FF9C8CE}"/>
          </ac:picMkLst>
        </pc:picChg>
        <pc:picChg chg="add del mod">
          <ac:chgData name="Andrew Timmins" userId="b39f57e968e909f5" providerId="LiveId" clId="{02C85F25-EAC7-49DA-9863-17B6A72FD3DD}" dt="2023-04-01T14:21:55.284" v="19042" actId="478"/>
          <ac:picMkLst>
            <pc:docMk/>
            <pc:sldMk cId="1076857584" sldId="266"/>
            <ac:picMk id="7" creationId="{C8118D4C-9735-36A7-26EF-89D4610992C9}"/>
          </ac:picMkLst>
        </pc:picChg>
        <pc:picChg chg="del">
          <ac:chgData name="Andrew Timmins" userId="b39f57e968e909f5" providerId="LiveId" clId="{02C85F25-EAC7-49DA-9863-17B6A72FD3DD}" dt="2023-03-13T12:33:10.407" v="3553" actId="478"/>
          <ac:picMkLst>
            <pc:docMk/>
            <pc:sldMk cId="1076857584" sldId="266"/>
            <ac:picMk id="10" creationId="{752FEC9F-BA35-BA84-C8F6-2CF3A7E736C8}"/>
          </ac:picMkLst>
        </pc:picChg>
        <pc:picChg chg="del">
          <ac:chgData name="Andrew Timmins" userId="b39f57e968e909f5" providerId="LiveId" clId="{02C85F25-EAC7-49DA-9863-17B6A72FD3DD}" dt="2023-03-13T14:19:19.026" v="3917" actId="478"/>
          <ac:picMkLst>
            <pc:docMk/>
            <pc:sldMk cId="1076857584" sldId="266"/>
            <ac:picMk id="11" creationId="{A7BDE14C-D7A6-91A2-5D98-EC4D7FC55287}"/>
          </ac:picMkLst>
        </pc:picChg>
        <pc:cxnChg chg="add del mod">
          <ac:chgData name="Andrew Timmins" userId="b39f57e968e909f5" providerId="LiveId" clId="{02C85F25-EAC7-49DA-9863-17B6A72FD3DD}" dt="2023-03-13T14:19:20.136" v="3918" actId="478"/>
          <ac:cxnSpMkLst>
            <pc:docMk/>
            <pc:sldMk cId="1076857584" sldId="266"/>
            <ac:cxnSpMk id="4" creationId="{2BC7A217-DAB3-C950-D2D5-C02BB43AB25D}"/>
          </ac:cxnSpMkLst>
        </pc:cxnChg>
        <pc:cxnChg chg="add del mod">
          <ac:chgData name="Andrew Timmins" userId="b39f57e968e909f5" providerId="LiveId" clId="{02C85F25-EAC7-49DA-9863-17B6A72FD3DD}" dt="2023-04-01T14:21:53.064" v="19039" actId="478"/>
          <ac:cxnSpMkLst>
            <pc:docMk/>
            <pc:sldMk cId="1076857584" sldId="266"/>
            <ac:cxnSpMk id="8" creationId="{0A39B787-37AB-18A9-6DB6-70B7FCD00A4E}"/>
          </ac:cxnSpMkLst>
        </pc:cxnChg>
        <pc:cxnChg chg="add mod">
          <ac:chgData name="Andrew Timmins" userId="b39f57e968e909f5" providerId="LiveId" clId="{02C85F25-EAC7-49DA-9863-17B6A72FD3DD}" dt="2023-04-01T14:22:03.216" v="19043"/>
          <ac:cxnSpMkLst>
            <pc:docMk/>
            <pc:sldMk cId="1076857584" sldId="266"/>
            <ac:cxnSpMk id="9" creationId="{75560A63-7F01-640D-044C-2BA727CF14DB}"/>
          </ac:cxnSpMkLst>
        </pc:cxnChg>
        <pc:cxnChg chg="del">
          <ac:chgData name="Andrew Timmins" userId="b39f57e968e909f5" providerId="LiveId" clId="{02C85F25-EAC7-49DA-9863-17B6A72FD3DD}" dt="2023-03-13T14:16:46.722" v="3886" actId="478"/>
          <ac:cxnSpMkLst>
            <pc:docMk/>
            <pc:sldMk cId="1076857584" sldId="266"/>
            <ac:cxnSpMk id="14" creationId="{DA10088F-9B48-1628-5C01-FDF4E7459334}"/>
          </ac:cxnSpMkLst>
        </pc:cxnChg>
      </pc:sldChg>
      <pc:sldChg chg="addSp delSp modSp mod delAnim modAnim modNotesTx">
        <pc:chgData name="Andrew Timmins" userId="b39f57e968e909f5" providerId="LiveId" clId="{02C85F25-EAC7-49DA-9863-17B6A72FD3DD}" dt="2023-04-01T14:26:46.944" v="19077" actId="732"/>
        <pc:sldMkLst>
          <pc:docMk/>
          <pc:sldMk cId="1240479496" sldId="267"/>
        </pc:sldMkLst>
        <pc:spChg chg="add del mod">
          <ac:chgData name="Andrew Timmins" userId="b39f57e968e909f5" providerId="LiveId" clId="{02C85F25-EAC7-49DA-9863-17B6A72FD3DD}" dt="2023-03-13T11:21:27.621" v="617"/>
          <ac:spMkLst>
            <pc:docMk/>
            <pc:sldMk cId="1240479496" sldId="267"/>
            <ac:spMk id="2" creationId="{B148AC20-D729-4D06-01FA-6DA0E68D7FC1}"/>
          </ac:spMkLst>
        </pc:spChg>
        <pc:spChg chg="add mod">
          <ac:chgData name="Andrew Timmins" userId="b39f57e968e909f5" providerId="LiveId" clId="{02C85F25-EAC7-49DA-9863-17B6A72FD3DD}" dt="2023-04-01T14:26:37.836" v="19076" actId="1076"/>
          <ac:spMkLst>
            <pc:docMk/>
            <pc:sldMk cId="1240479496" sldId="267"/>
            <ac:spMk id="5" creationId="{2DFB641F-FC25-FC1A-E9C1-34CEED0CBCD8}"/>
          </ac:spMkLst>
        </pc:spChg>
        <pc:spChg chg="add mod">
          <ac:chgData name="Andrew Timmins" userId="b39f57e968e909f5" providerId="LiveId" clId="{02C85F25-EAC7-49DA-9863-17B6A72FD3DD}" dt="2023-04-01T14:26:08.078" v="19071"/>
          <ac:spMkLst>
            <pc:docMk/>
            <pc:sldMk cId="1240479496" sldId="267"/>
            <ac:spMk id="7" creationId="{F82F1D4B-B6B7-F42F-D4A1-787707433B33}"/>
          </ac:spMkLst>
        </pc:spChg>
        <pc:spChg chg="add del mod">
          <ac:chgData name="Andrew Timmins" userId="b39f57e968e909f5" providerId="LiveId" clId="{02C85F25-EAC7-49DA-9863-17B6A72FD3DD}" dt="2023-04-01T14:25:50.981" v="19066" actId="478"/>
          <ac:spMkLst>
            <pc:docMk/>
            <pc:sldMk cId="1240479496" sldId="267"/>
            <ac:spMk id="9" creationId="{B7A89630-24C9-DDA5-7464-A8040ABA4EC1}"/>
          </ac:spMkLst>
        </pc:spChg>
        <pc:spChg chg="mod">
          <ac:chgData name="Andrew Timmins" userId="b39f57e968e909f5" providerId="LiveId" clId="{02C85F25-EAC7-49DA-9863-17B6A72FD3DD}" dt="2023-04-01T14:26:16.986" v="19075" actId="14100"/>
          <ac:spMkLst>
            <pc:docMk/>
            <pc:sldMk cId="1240479496" sldId="267"/>
            <ac:spMk id="12" creationId="{39061FFE-23AD-C653-AF0E-DAE5E01B6253}"/>
          </ac:spMkLst>
        </pc:spChg>
        <pc:spChg chg="mod">
          <ac:chgData name="Andrew Timmins" userId="b39f57e968e909f5" providerId="LiveId" clId="{02C85F25-EAC7-49DA-9863-17B6A72FD3DD}" dt="2023-04-01T14:26:37.836" v="19076" actId="1076"/>
          <ac:spMkLst>
            <pc:docMk/>
            <pc:sldMk cId="1240479496" sldId="267"/>
            <ac:spMk id="17" creationId="{3B0B9D17-306C-0841-F520-7911D66971F4}"/>
          </ac:spMkLst>
        </pc:spChg>
        <pc:spChg chg="del">
          <ac:chgData name="Andrew Timmins" userId="b39f57e968e909f5" providerId="LiveId" clId="{02C85F25-EAC7-49DA-9863-17B6A72FD3DD}" dt="2023-03-13T11:20:43.423" v="611" actId="21"/>
          <ac:spMkLst>
            <pc:docMk/>
            <pc:sldMk cId="1240479496" sldId="267"/>
            <ac:spMk id="18" creationId="{9A9B45CC-655C-9099-AB22-D534A2A74266}"/>
          </ac:spMkLst>
        </pc:spChg>
        <pc:spChg chg="add mod">
          <ac:chgData name="Andrew Timmins" userId="b39f57e968e909f5" providerId="LiveId" clId="{02C85F25-EAC7-49DA-9863-17B6A72FD3DD}" dt="2023-04-01T14:26:37.836" v="19076" actId="1076"/>
          <ac:spMkLst>
            <pc:docMk/>
            <pc:sldMk cId="1240479496" sldId="267"/>
            <ac:spMk id="19" creationId="{78DE9FA4-A192-25DD-929B-FAD1CF3F2D25}"/>
          </ac:spMkLst>
        </pc:spChg>
        <pc:picChg chg="add mod">
          <ac:chgData name="Andrew Timmins" userId="b39f57e968e909f5" providerId="LiveId" clId="{02C85F25-EAC7-49DA-9863-17B6A72FD3DD}" dt="2023-04-01T14:26:08.078" v="19071"/>
          <ac:picMkLst>
            <pc:docMk/>
            <pc:sldMk cId="1240479496" sldId="267"/>
            <ac:picMk id="2" creationId="{678B2EE4-A2F7-F9BB-0D11-C4C013E0FDF3}"/>
          </ac:picMkLst>
        </pc:picChg>
        <pc:picChg chg="add mod">
          <ac:chgData name="Andrew Timmins" userId="b39f57e968e909f5" providerId="LiveId" clId="{02C85F25-EAC7-49DA-9863-17B6A72FD3DD}" dt="2023-04-01T14:26:08.078" v="19071"/>
          <ac:picMkLst>
            <pc:docMk/>
            <pc:sldMk cId="1240479496" sldId="267"/>
            <ac:picMk id="3" creationId="{470D8F3A-CC36-2787-48E7-B3A2A03CCC5B}"/>
          </ac:picMkLst>
        </pc:picChg>
        <pc:picChg chg="add mod">
          <ac:chgData name="Andrew Timmins" userId="b39f57e968e909f5" providerId="LiveId" clId="{02C85F25-EAC7-49DA-9863-17B6A72FD3DD}" dt="2023-04-01T14:26:08.078" v="19071"/>
          <ac:picMkLst>
            <pc:docMk/>
            <pc:sldMk cId="1240479496" sldId="267"/>
            <ac:picMk id="4" creationId="{8B777DB0-5590-A299-2881-274586DFCB75}"/>
          </ac:picMkLst>
        </pc:picChg>
        <pc:picChg chg="add del mod">
          <ac:chgData name="Andrew Timmins" userId="b39f57e968e909f5" providerId="LiveId" clId="{02C85F25-EAC7-49DA-9863-17B6A72FD3DD}" dt="2023-03-13T11:23:09.964" v="634" actId="478"/>
          <ac:picMkLst>
            <pc:docMk/>
            <pc:sldMk cId="1240479496" sldId="267"/>
            <ac:picMk id="4" creationId="{9384AF5A-9C30-0771-F9C7-7F4BCBDCFCD4}"/>
          </ac:picMkLst>
        </pc:picChg>
        <pc:picChg chg="add del mod">
          <ac:chgData name="Andrew Timmins" userId="b39f57e968e909f5" providerId="LiveId" clId="{02C85F25-EAC7-49DA-9863-17B6A72FD3DD}" dt="2023-03-13T14:13:19.406" v="3800" actId="478"/>
          <ac:picMkLst>
            <pc:docMk/>
            <pc:sldMk cId="1240479496" sldId="267"/>
            <ac:picMk id="6" creationId="{9DE65201-083C-0FF9-6314-99C3356A2FCD}"/>
          </ac:picMkLst>
        </pc:picChg>
        <pc:picChg chg="add del mod">
          <ac:chgData name="Andrew Timmins" userId="b39f57e968e909f5" providerId="LiveId" clId="{02C85F25-EAC7-49DA-9863-17B6A72FD3DD}" dt="2023-03-13T14:19:27.375" v="3924" actId="478"/>
          <ac:picMkLst>
            <pc:docMk/>
            <pc:sldMk cId="1240479496" sldId="267"/>
            <ac:picMk id="7" creationId="{D6BF9193-DAC7-9B55-B86C-7BA1EF8ECA3E}"/>
          </ac:picMkLst>
        </pc:picChg>
        <pc:picChg chg="del">
          <ac:chgData name="Andrew Timmins" userId="b39f57e968e909f5" providerId="LiveId" clId="{02C85F25-EAC7-49DA-9863-17B6A72FD3DD}" dt="2023-03-13T12:33:13.196" v="3555" actId="478"/>
          <ac:picMkLst>
            <pc:docMk/>
            <pc:sldMk cId="1240479496" sldId="267"/>
            <ac:picMk id="10" creationId="{752FEC9F-BA35-BA84-C8F6-2CF3A7E736C8}"/>
          </ac:picMkLst>
        </pc:picChg>
        <pc:picChg chg="del">
          <ac:chgData name="Andrew Timmins" userId="b39f57e968e909f5" providerId="LiveId" clId="{02C85F25-EAC7-49DA-9863-17B6A72FD3DD}" dt="2023-03-13T14:19:26.630" v="3923" actId="478"/>
          <ac:picMkLst>
            <pc:docMk/>
            <pc:sldMk cId="1240479496" sldId="267"/>
            <ac:picMk id="11" creationId="{A7BDE14C-D7A6-91A2-5D98-EC4D7FC55287}"/>
          </ac:picMkLst>
        </pc:picChg>
        <pc:picChg chg="add del mod">
          <ac:chgData name="Andrew Timmins" userId="b39f57e968e909f5" providerId="LiveId" clId="{02C85F25-EAC7-49DA-9863-17B6A72FD3DD}" dt="2023-04-01T14:25:50.365" v="19065" actId="478"/>
          <ac:picMkLst>
            <pc:docMk/>
            <pc:sldMk cId="1240479496" sldId="267"/>
            <ac:picMk id="13" creationId="{284BEA9C-12D9-02FE-A90D-B7FA3172F0F7}"/>
          </ac:picMkLst>
        </pc:picChg>
        <pc:picChg chg="add del mod">
          <ac:chgData name="Andrew Timmins" userId="b39f57e968e909f5" providerId="LiveId" clId="{02C85F25-EAC7-49DA-9863-17B6A72FD3DD}" dt="2023-04-01T14:25:51.719" v="19067" actId="478"/>
          <ac:picMkLst>
            <pc:docMk/>
            <pc:sldMk cId="1240479496" sldId="267"/>
            <ac:picMk id="15" creationId="{67DD6A91-1018-C7B4-3EBC-47D707FA8D1E}"/>
          </ac:picMkLst>
        </pc:picChg>
        <pc:picChg chg="add del mod">
          <ac:chgData name="Andrew Timmins" userId="b39f57e968e909f5" providerId="LiveId" clId="{02C85F25-EAC7-49DA-9863-17B6A72FD3DD}" dt="2023-03-13T14:43:13.483" v="4324" actId="478"/>
          <ac:picMkLst>
            <pc:docMk/>
            <pc:sldMk cId="1240479496" sldId="267"/>
            <ac:picMk id="20" creationId="{CDA706E0-CC4B-F05C-1381-47FB0D16E7AC}"/>
          </ac:picMkLst>
        </pc:picChg>
        <pc:picChg chg="add mod">
          <ac:chgData name="Andrew Timmins" userId="b39f57e968e909f5" providerId="LiveId" clId="{02C85F25-EAC7-49DA-9863-17B6A72FD3DD}" dt="2023-04-01T14:26:37.836" v="19076" actId="1076"/>
          <ac:picMkLst>
            <pc:docMk/>
            <pc:sldMk cId="1240479496" sldId="267"/>
            <ac:picMk id="1028" creationId="{0E1F3084-9489-0AE2-B346-AB6DA4812F4B}"/>
          </ac:picMkLst>
        </pc:picChg>
        <pc:picChg chg="add mod">
          <ac:chgData name="Andrew Timmins" userId="b39f57e968e909f5" providerId="LiveId" clId="{02C85F25-EAC7-49DA-9863-17B6A72FD3DD}" dt="2023-04-01T14:26:37.836" v="19076" actId="1076"/>
          <ac:picMkLst>
            <pc:docMk/>
            <pc:sldMk cId="1240479496" sldId="267"/>
            <ac:picMk id="1030" creationId="{E50D56BE-CFB1-AA30-AF0E-04A73124E0FF}"/>
          </ac:picMkLst>
        </pc:picChg>
        <pc:picChg chg="add mod">
          <ac:chgData name="Andrew Timmins" userId="b39f57e968e909f5" providerId="LiveId" clId="{02C85F25-EAC7-49DA-9863-17B6A72FD3DD}" dt="2023-04-01T14:26:46.944" v="19077" actId="732"/>
          <ac:picMkLst>
            <pc:docMk/>
            <pc:sldMk cId="1240479496" sldId="267"/>
            <ac:picMk id="1032" creationId="{640DDDA6-3192-367D-B329-C578156A812E}"/>
          </ac:picMkLst>
        </pc:picChg>
        <pc:cxnChg chg="add mod">
          <ac:chgData name="Andrew Timmins" userId="b39f57e968e909f5" providerId="LiveId" clId="{02C85F25-EAC7-49DA-9863-17B6A72FD3DD}" dt="2023-04-01T14:26:08.078" v="19071"/>
          <ac:cxnSpMkLst>
            <pc:docMk/>
            <pc:sldMk cId="1240479496" sldId="267"/>
            <ac:cxnSpMk id="6" creationId="{09734540-1EEC-5589-9FEC-A66A8D901717}"/>
          </ac:cxnSpMkLst>
        </pc:cxnChg>
        <pc:cxnChg chg="add del mod">
          <ac:chgData name="Andrew Timmins" userId="b39f57e968e909f5" providerId="LiveId" clId="{02C85F25-EAC7-49DA-9863-17B6A72FD3DD}" dt="2023-03-13T14:19:28.573" v="3925" actId="478"/>
          <ac:cxnSpMkLst>
            <pc:docMk/>
            <pc:sldMk cId="1240479496" sldId="267"/>
            <ac:cxnSpMk id="8" creationId="{547CD2D7-55E3-C32C-3AEC-E5AF906BA4AD}"/>
          </ac:cxnSpMkLst>
        </pc:cxnChg>
        <pc:cxnChg chg="del mod">
          <ac:chgData name="Andrew Timmins" userId="b39f57e968e909f5" providerId="LiveId" clId="{02C85F25-EAC7-49DA-9863-17B6A72FD3DD}" dt="2023-03-13T14:16:55.596" v="3890" actId="478"/>
          <ac:cxnSpMkLst>
            <pc:docMk/>
            <pc:sldMk cId="1240479496" sldId="267"/>
            <ac:cxnSpMk id="14" creationId="{DA10088F-9B48-1628-5C01-FDF4E7459334}"/>
          </ac:cxnSpMkLst>
        </pc:cxnChg>
        <pc:cxnChg chg="add del mod">
          <ac:chgData name="Andrew Timmins" userId="b39f57e968e909f5" providerId="LiveId" clId="{02C85F25-EAC7-49DA-9863-17B6A72FD3DD}" dt="2023-04-01T14:25:53.402" v="19068" actId="478"/>
          <ac:cxnSpMkLst>
            <pc:docMk/>
            <pc:sldMk cId="1240479496" sldId="267"/>
            <ac:cxnSpMk id="16" creationId="{D06D13C6-CB51-A0AB-CE32-54310D4D799D}"/>
          </ac:cxnSpMkLst>
        </pc:cxnChg>
        <pc:cxnChg chg="add mod">
          <ac:chgData name="Andrew Timmins" userId="b39f57e968e909f5" providerId="LiveId" clId="{02C85F25-EAC7-49DA-9863-17B6A72FD3DD}" dt="2023-04-01T14:26:37.836" v="19076" actId="1076"/>
          <ac:cxnSpMkLst>
            <pc:docMk/>
            <pc:sldMk cId="1240479496" sldId="267"/>
            <ac:cxnSpMk id="22" creationId="{4E71AC07-D46C-9114-6163-9548D7A44FA1}"/>
          </ac:cxnSpMkLst>
        </pc:cxnChg>
        <pc:cxnChg chg="add del mod">
          <ac:chgData name="Andrew Timmins" userId="b39f57e968e909f5" providerId="LiveId" clId="{02C85F25-EAC7-49DA-9863-17B6A72FD3DD}" dt="2023-03-13T14:49:40.606" v="4347" actId="478"/>
          <ac:cxnSpMkLst>
            <pc:docMk/>
            <pc:sldMk cId="1240479496" sldId="267"/>
            <ac:cxnSpMk id="24" creationId="{41748442-14A1-1F08-7947-A09B66A14752}"/>
          </ac:cxnSpMkLst>
        </pc:cxnChg>
        <pc:cxnChg chg="add mod">
          <ac:chgData name="Andrew Timmins" userId="b39f57e968e909f5" providerId="LiveId" clId="{02C85F25-EAC7-49DA-9863-17B6A72FD3DD}" dt="2023-04-01T14:26:37.836" v="19076" actId="1076"/>
          <ac:cxnSpMkLst>
            <pc:docMk/>
            <pc:sldMk cId="1240479496" sldId="267"/>
            <ac:cxnSpMk id="31" creationId="{EDE51959-C757-B261-34A0-87C9F08B3D3D}"/>
          </ac:cxnSpMkLst>
        </pc:cxnChg>
      </pc:sldChg>
      <pc:sldChg chg="addSp delSp modSp add mod delAnim modNotesTx">
        <pc:chgData name="Andrew Timmins" userId="b39f57e968e909f5" providerId="LiveId" clId="{02C85F25-EAC7-49DA-9863-17B6A72FD3DD}" dt="2023-04-01T14:19:42.518" v="19026" actId="14100"/>
        <pc:sldMkLst>
          <pc:docMk/>
          <pc:sldMk cId="4202626128" sldId="268"/>
        </pc:sldMkLst>
        <pc:spChg chg="add del mod">
          <ac:chgData name="Andrew Timmins" userId="b39f57e968e909f5" providerId="LiveId" clId="{02C85F25-EAC7-49DA-9863-17B6A72FD3DD}" dt="2023-04-01T14:19:02.559" v="19013" actId="478"/>
          <ac:spMkLst>
            <pc:docMk/>
            <pc:sldMk cId="4202626128" sldId="268"/>
            <ac:spMk id="5" creationId="{33F4D639-1119-6DC3-D886-34647D9C2CEB}"/>
          </ac:spMkLst>
        </pc:spChg>
        <pc:spChg chg="add mod">
          <ac:chgData name="Andrew Timmins" userId="b39f57e968e909f5" providerId="LiveId" clId="{02C85F25-EAC7-49DA-9863-17B6A72FD3DD}" dt="2023-04-01T14:19:14.328" v="19016"/>
          <ac:spMkLst>
            <pc:docMk/>
            <pc:sldMk cId="4202626128" sldId="268"/>
            <ac:spMk id="10" creationId="{3E90530D-CC90-C5E3-5BBE-83870130C71C}"/>
          </ac:spMkLst>
        </pc:spChg>
        <pc:spChg chg="mod">
          <ac:chgData name="Andrew Timmins" userId="b39f57e968e909f5" providerId="LiveId" clId="{02C85F25-EAC7-49DA-9863-17B6A72FD3DD}" dt="2023-04-01T14:19:31.493" v="19022" actId="14100"/>
          <ac:spMkLst>
            <pc:docMk/>
            <pc:sldMk cId="4202626128" sldId="268"/>
            <ac:spMk id="12" creationId="{39061FFE-23AD-C653-AF0E-DAE5E01B6253}"/>
          </ac:spMkLst>
        </pc:spChg>
        <pc:spChg chg="mod">
          <ac:chgData name="Andrew Timmins" userId="b39f57e968e909f5" providerId="LiveId" clId="{02C85F25-EAC7-49DA-9863-17B6A72FD3DD}" dt="2023-04-01T14:19:42.518" v="19026" actId="14100"/>
          <ac:spMkLst>
            <pc:docMk/>
            <pc:sldMk cId="4202626128" sldId="268"/>
            <ac:spMk id="17" creationId="{3B0B9D17-306C-0841-F520-7911D66971F4}"/>
          </ac:spMkLst>
        </pc:spChg>
        <pc:spChg chg="del">
          <ac:chgData name="Andrew Timmins" userId="b39f57e968e909f5" providerId="LiveId" clId="{02C85F25-EAC7-49DA-9863-17B6A72FD3DD}" dt="2023-03-13T11:50:54.118" v="798" actId="478"/>
          <ac:spMkLst>
            <pc:docMk/>
            <pc:sldMk cId="4202626128" sldId="268"/>
            <ac:spMk id="18" creationId="{9A9B45CC-655C-9099-AB22-D534A2A74266}"/>
          </ac:spMkLst>
        </pc:spChg>
        <pc:picChg chg="add mod">
          <ac:chgData name="Andrew Timmins" userId="b39f57e968e909f5" providerId="LiveId" clId="{02C85F25-EAC7-49DA-9863-17B6A72FD3DD}" dt="2023-04-01T14:19:14.328" v="19016"/>
          <ac:picMkLst>
            <pc:docMk/>
            <pc:sldMk cId="4202626128" sldId="268"/>
            <ac:picMk id="2" creationId="{471B28F7-FF43-5AF7-66C2-A086CF59DC36}"/>
          </ac:picMkLst>
        </pc:picChg>
        <pc:picChg chg="add del mod">
          <ac:chgData name="Andrew Timmins" userId="b39f57e968e909f5" providerId="LiveId" clId="{02C85F25-EAC7-49DA-9863-17B6A72FD3DD}" dt="2023-03-13T14:14:46.094" v="3838" actId="478"/>
          <ac:picMkLst>
            <pc:docMk/>
            <pc:sldMk cId="4202626128" sldId="268"/>
            <ac:picMk id="2" creationId="{E28211B0-CC99-CC4F-5E61-664B1353ACE5}"/>
          </ac:picMkLst>
        </pc:picChg>
        <pc:picChg chg="add del mod">
          <ac:chgData name="Andrew Timmins" userId="b39f57e968e909f5" providerId="LiveId" clId="{02C85F25-EAC7-49DA-9863-17B6A72FD3DD}" dt="2023-03-13T14:19:14.376" v="3915" actId="478"/>
          <ac:picMkLst>
            <pc:docMk/>
            <pc:sldMk cId="4202626128" sldId="268"/>
            <ac:picMk id="3" creationId="{B2DE47AB-C51D-A6FE-6346-48D0511029B6}"/>
          </ac:picMkLst>
        </pc:picChg>
        <pc:picChg chg="add mod">
          <ac:chgData name="Andrew Timmins" userId="b39f57e968e909f5" providerId="LiveId" clId="{02C85F25-EAC7-49DA-9863-17B6A72FD3DD}" dt="2023-04-01T14:19:14.328" v="19016"/>
          <ac:picMkLst>
            <pc:docMk/>
            <pc:sldMk cId="4202626128" sldId="268"/>
            <ac:picMk id="3" creationId="{EECE325D-5EB0-1C17-4FC8-E74FC140A33A}"/>
          </ac:picMkLst>
        </pc:picChg>
        <pc:picChg chg="add mod">
          <ac:chgData name="Andrew Timmins" userId="b39f57e968e909f5" providerId="LiveId" clId="{02C85F25-EAC7-49DA-9863-17B6A72FD3DD}" dt="2023-04-01T14:19:14.328" v="19016"/>
          <ac:picMkLst>
            <pc:docMk/>
            <pc:sldMk cId="4202626128" sldId="268"/>
            <ac:picMk id="4" creationId="{1B359395-B93C-101A-2383-66DA54B3F9A9}"/>
          </ac:picMkLst>
        </pc:picChg>
        <pc:picChg chg="add del mod">
          <ac:chgData name="Andrew Timmins" userId="b39f57e968e909f5" providerId="LiveId" clId="{02C85F25-EAC7-49DA-9863-17B6A72FD3DD}" dt="2023-04-01T14:19:03.458" v="19014" actId="478"/>
          <ac:picMkLst>
            <pc:docMk/>
            <pc:sldMk cId="4202626128" sldId="268"/>
            <ac:picMk id="6" creationId="{E5EFEAF2-26A3-6511-2451-AD1A55F82CE3}"/>
          </ac:picMkLst>
        </pc:picChg>
        <pc:picChg chg="add del mod">
          <ac:chgData name="Andrew Timmins" userId="b39f57e968e909f5" providerId="LiveId" clId="{02C85F25-EAC7-49DA-9863-17B6A72FD3DD}" dt="2023-04-01T14:19:04.465" v="19015" actId="478"/>
          <ac:picMkLst>
            <pc:docMk/>
            <pc:sldMk cId="4202626128" sldId="268"/>
            <ac:picMk id="7" creationId="{DBBE548A-5DEF-E3B2-065C-AD6094F98DB2}"/>
          </ac:picMkLst>
        </pc:picChg>
        <pc:picChg chg="del">
          <ac:chgData name="Andrew Timmins" userId="b39f57e968e909f5" providerId="LiveId" clId="{02C85F25-EAC7-49DA-9863-17B6A72FD3DD}" dt="2023-03-13T12:33:06.967" v="3551" actId="478"/>
          <ac:picMkLst>
            <pc:docMk/>
            <pc:sldMk cId="4202626128" sldId="268"/>
            <ac:picMk id="10" creationId="{752FEC9F-BA35-BA84-C8F6-2CF3A7E736C8}"/>
          </ac:picMkLst>
        </pc:picChg>
        <pc:picChg chg="del">
          <ac:chgData name="Andrew Timmins" userId="b39f57e968e909f5" providerId="LiveId" clId="{02C85F25-EAC7-49DA-9863-17B6A72FD3DD}" dt="2023-03-13T14:19:13.608" v="3914" actId="478"/>
          <ac:picMkLst>
            <pc:docMk/>
            <pc:sldMk cId="4202626128" sldId="268"/>
            <ac:picMk id="11" creationId="{A7BDE14C-D7A6-91A2-5D98-EC4D7FC55287}"/>
          </ac:picMkLst>
        </pc:picChg>
        <pc:cxnChg chg="add del mod">
          <ac:chgData name="Andrew Timmins" userId="b39f57e968e909f5" providerId="LiveId" clId="{02C85F25-EAC7-49DA-9863-17B6A72FD3DD}" dt="2023-04-01T14:19:01.929" v="19012" actId="478"/>
          <ac:cxnSpMkLst>
            <pc:docMk/>
            <pc:sldMk cId="4202626128" sldId="268"/>
            <ac:cxnSpMk id="8" creationId="{BAA4DD89-DBA7-44C2-934C-5272E874C1F3}"/>
          </ac:cxnSpMkLst>
        </pc:cxnChg>
        <pc:cxnChg chg="add mod">
          <ac:chgData name="Andrew Timmins" userId="b39f57e968e909f5" providerId="LiveId" clId="{02C85F25-EAC7-49DA-9863-17B6A72FD3DD}" dt="2023-04-01T14:19:14.328" v="19016"/>
          <ac:cxnSpMkLst>
            <pc:docMk/>
            <pc:sldMk cId="4202626128" sldId="268"/>
            <ac:cxnSpMk id="9" creationId="{ABA15DEE-FC36-0C4F-8D3A-41656031F0C6}"/>
          </ac:cxnSpMkLst>
        </pc:cxnChg>
        <pc:cxnChg chg="del mod">
          <ac:chgData name="Andrew Timmins" userId="b39f57e968e909f5" providerId="LiveId" clId="{02C85F25-EAC7-49DA-9863-17B6A72FD3DD}" dt="2023-03-13T14:19:15.787" v="3916" actId="478"/>
          <ac:cxnSpMkLst>
            <pc:docMk/>
            <pc:sldMk cId="4202626128" sldId="268"/>
            <ac:cxnSpMk id="14" creationId="{DA10088F-9B48-1628-5C01-FDF4E7459334}"/>
          </ac:cxnSpMkLst>
        </pc:cxnChg>
      </pc:sldChg>
      <pc:sldChg chg="addSp delSp modSp add mod delAnim modAnim modNotesTx">
        <pc:chgData name="Andrew Timmins" userId="b39f57e968e909f5" providerId="LiveId" clId="{02C85F25-EAC7-49DA-9863-17B6A72FD3DD}" dt="2023-04-01T14:34:49.726" v="19214" actId="114"/>
        <pc:sldMkLst>
          <pc:docMk/>
          <pc:sldMk cId="2619125947" sldId="269"/>
        </pc:sldMkLst>
        <pc:spChg chg="add del mod">
          <ac:chgData name="Andrew Timmins" userId="b39f57e968e909f5" providerId="LiveId" clId="{02C85F25-EAC7-49DA-9863-17B6A72FD3DD}" dt="2023-04-01T14:15:53.665" v="18964" actId="478"/>
          <ac:spMkLst>
            <pc:docMk/>
            <pc:sldMk cId="2619125947" sldId="269"/>
            <ac:spMk id="4" creationId="{A3A67144-284C-A1A7-4744-2462B5C89F66}"/>
          </ac:spMkLst>
        </pc:spChg>
        <pc:spChg chg="add mod">
          <ac:chgData name="Andrew Timmins" userId="b39f57e968e909f5" providerId="LiveId" clId="{02C85F25-EAC7-49DA-9863-17B6A72FD3DD}" dt="2023-04-01T14:16:08.299" v="18969"/>
          <ac:spMkLst>
            <pc:docMk/>
            <pc:sldMk cId="2619125947" sldId="269"/>
            <ac:spMk id="11" creationId="{7695ECB7-17BF-0288-124E-0C03FD91A4FE}"/>
          </ac:spMkLst>
        </pc:spChg>
        <pc:spChg chg="mod ord">
          <ac:chgData name="Andrew Timmins" userId="b39f57e968e909f5" providerId="LiveId" clId="{02C85F25-EAC7-49DA-9863-17B6A72FD3DD}" dt="2023-04-01T14:17:46.665" v="18986" actId="122"/>
          <ac:spMkLst>
            <pc:docMk/>
            <pc:sldMk cId="2619125947" sldId="269"/>
            <ac:spMk id="12" creationId="{39061FFE-23AD-C653-AF0E-DAE5E01B6253}"/>
          </ac:spMkLst>
        </pc:spChg>
        <pc:spChg chg="del">
          <ac:chgData name="Andrew Timmins" userId="b39f57e968e909f5" providerId="LiveId" clId="{02C85F25-EAC7-49DA-9863-17B6A72FD3DD}" dt="2023-03-13T12:00:36.984" v="2175" actId="478"/>
          <ac:spMkLst>
            <pc:docMk/>
            <pc:sldMk cId="2619125947" sldId="269"/>
            <ac:spMk id="17" creationId="{3B0B9D17-306C-0841-F520-7911D66971F4}"/>
          </ac:spMkLst>
        </pc:spChg>
        <pc:spChg chg="mod ord">
          <ac:chgData name="Andrew Timmins" userId="b39f57e968e909f5" providerId="LiveId" clId="{02C85F25-EAC7-49DA-9863-17B6A72FD3DD}" dt="2023-04-01T14:34:49.726" v="19214" actId="114"/>
          <ac:spMkLst>
            <pc:docMk/>
            <pc:sldMk cId="2619125947" sldId="269"/>
            <ac:spMk id="18" creationId="{9A9B45CC-655C-9099-AB22-D534A2A74266}"/>
          </ac:spMkLst>
        </pc:spChg>
        <pc:picChg chg="add del mod">
          <ac:chgData name="Andrew Timmins" userId="b39f57e968e909f5" providerId="LiveId" clId="{02C85F25-EAC7-49DA-9863-17B6A72FD3DD}" dt="2023-03-13T14:19:09.575" v="3912" actId="478"/>
          <ac:picMkLst>
            <pc:docMk/>
            <pc:sldMk cId="2619125947" sldId="269"/>
            <ac:picMk id="2" creationId="{B35110B1-4590-7246-A7A4-2415AFF95D9A}"/>
          </ac:picMkLst>
        </pc:picChg>
        <pc:picChg chg="add mod">
          <ac:chgData name="Andrew Timmins" userId="b39f57e968e909f5" providerId="LiveId" clId="{02C85F25-EAC7-49DA-9863-17B6A72FD3DD}" dt="2023-04-01T14:16:08.299" v="18969"/>
          <ac:picMkLst>
            <pc:docMk/>
            <pc:sldMk cId="2619125947" sldId="269"/>
            <ac:picMk id="2" creationId="{D3457311-8F44-5E44-5980-D61F4F1D41AC}"/>
          </ac:picMkLst>
        </pc:picChg>
        <pc:picChg chg="add mod">
          <ac:chgData name="Andrew Timmins" userId="b39f57e968e909f5" providerId="LiveId" clId="{02C85F25-EAC7-49DA-9863-17B6A72FD3DD}" dt="2023-04-01T14:34:42.351" v="19211" actId="14100"/>
          <ac:picMkLst>
            <pc:docMk/>
            <pc:sldMk cId="2619125947" sldId="269"/>
            <ac:picMk id="3" creationId="{FED698CB-52C3-FF2F-3756-34D6E2257848}"/>
          </ac:picMkLst>
        </pc:picChg>
        <pc:picChg chg="add del mod">
          <ac:chgData name="Andrew Timmins" userId="b39f57e968e909f5" providerId="LiveId" clId="{02C85F25-EAC7-49DA-9863-17B6A72FD3DD}" dt="2023-04-01T14:15:52.989" v="18963" actId="478"/>
          <ac:picMkLst>
            <pc:docMk/>
            <pc:sldMk cId="2619125947" sldId="269"/>
            <ac:picMk id="5" creationId="{0476FF72-4FD0-8BB2-3E7A-3F528024E3F9}"/>
          </ac:picMkLst>
        </pc:picChg>
        <pc:picChg chg="add del mod">
          <ac:chgData name="Andrew Timmins" userId="b39f57e968e909f5" providerId="LiveId" clId="{02C85F25-EAC7-49DA-9863-17B6A72FD3DD}" dt="2023-04-01T14:15:54.414" v="18965" actId="478"/>
          <ac:picMkLst>
            <pc:docMk/>
            <pc:sldMk cId="2619125947" sldId="269"/>
            <ac:picMk id="6" creationId="{07ECCAB9-8954-1D4C-0900-3930D451D049}"/>
          </ac:picMkLst>
        </pc:picChg>
        <pc:picChg chg="add mod">
          <ac:chgData name="Andrew Timmins" userId="b39f57e968e909f5" providerId="LiveId" clId="{02C85F25-EAC7-49DA-9863-17B6A72FD3DD}" dt="2023-04-01T14:16:08.299" v="18969"/>
          <ac:picMkLst>
            <pc:docMk/>
            <pc:sldMk cId="2619125947" sldId="269"/>
            <ac:picMk id="8" creationId="{A985EE24-2568-9513-57D8-730E91C3D2F2}"/>
          </ac:picMkLst>
        </pc:picChg>
        <pc:picChg chg="add mod">
          <ac:chgData name="Andrew Timmins" userId="b39f57e968e909f5" providerId="LiveId" clId="{02C85F25-EAC7-49DA-9863-17B6A72FD3DD}" dt="2023-04-01T14:16:08.299" v="18969"/>
          <ac:picMkLst>
            <pc:docMk/>
            <pc:sldMk cId="2619125947" sldId="269"/>
            <ac:picMk id="9" creationId="{EED73A77-C352-BFF5-EAFF-BFB5393E5509}"/>
          </ac:picMkLst>
        </pc:picChg>
        <pc:picChg chg="del mod">
          <ac:chgData name="Andrew Timmins" userId="b39f57e968e909f5" providerId="LiveId" clId="{02C85F25-EAC7-49DA-9863-17B6A72FD3DD}" dt="2023-03-13T14:14:35.807" v="3836" actId="478"/>
          <ac:picMkLst>
            <pc:docMk/>
            <pc:sldMk cId="2619125947" sldId="269"/>
            <ac:picMk id="10" creationId="{752FEC9F-BA35-BA84-C8F6-2CF3A7E736C8}"/>
          </ac:picMkLst>
        </pc:picChg>
        <pc:picChg chg="del">
          <ac:chgData name="Andrew Timmins" userId="b39f57e968e909f5" providerId="LiveId" clId="{02C85F25-EAC7-49DA-9863-17B6A72FD3DD}" dt="2023-03-13T14:19:08.838" v="3911" actId="478"/>
          <ac:picMkLst>
            <pc:docMk/>
            <pc:sldMk cId="2619125947" sldId="269"/>
            <ac:picMk id="11" creationId="{A7BDE14C-D7A6-91A2-5D98-EC4D7FC55287}"/>
          </ac:picMkLst>
        </pc:picChg>
        <pc:cxnChg chg="add del mod">
          <ac:chgData name="Andrew Timmins" userId="b39f57e968e909f5" providerId="LiveId" clId="{02C85F25-EAC7-49DA-9863-17B6A72FD3DD}" dt="2023-03-13T14:19:11.055" v="3913" actId="478"/>
          <ac:cxnSpMkLst>
            <pc:docMk/>
            <pc:sldMk cId="2619125947" sldId="269"/>
            <ac:cxnSpMk id="3" creationId="{2148DD69-6E61-0466-25AB-1DFBFE0DCF20}"/>
          </ac:cxnSpMkLst>
        </pc:cxnChg>
        <pc:cxnChg chg="add del mod">
          <ac:chgData name="Andrew Timmins" userId="b39f57e968e909f5" providerId="LiveId" clId="{02C85F25-EAC7-49DA-9863-17B6A72FD3DD}" dt="2023-04-01T14:15:55.465" v="18966" actId="478"/>
          <ac:cxnSpMkLst>
            <pc:docMk/>
            <pc:sldMk cId="2619125947" sldId="269"/>
            <ac:cxnSpMk id="7" creationId="{6CE04D4D-444F-A61C-6107-7D144156997A}"/>
          </ac:cxnSpMkLst>
        </pc:cxnChg>
        <pc:cxnChg chg="add mod">
          <ac:chgData name="Andrew Timmins" userId="b39f57e968e909f5" providerId="LiveId" clId="{02C85F25-EAC7-49DA-9863-17B6A72FD3DD}" dt="2023-04-01T14:16:08.299" v="18969"/>
          <ac:cxnSpMkLst>
            <pc:docMk/>
            <pc:sldMk cId="2619125947" sldId="269"/>
            <ac:cxnSpMk id="10" creationId="{762E6A76-810D-F768-5191-D419FF1FD70E}"/>
          </ac:cxnSpMkLst>
        </pc:cxnChg>
        <pc:cxnChg chg="del">
          <ac:chgData name="Andrew Timmins" userId="b39f57e968e909f5" providerId="LiveId" clId="{02C85F25-EAC7-49DA-9863-17B6A72FD3DD}" dt="2023-03-13T14:16:36.800" v="3884" actId="478"/>
          <ac:cxnSpMkLst>
            <pc:docMk/>
            <pc:sldMk cId="2619125947" sldId="269"/>
            <ac:cxnSpMk id="14" creationId="{DA10088F-9B48-1628-5C01-FDF4E7459334}"/>
          </ac:cxnSpMkLst>
        </pc:cxnChg>
      </pc:sldChg>
      <pc:sldChg chg="addSp delSp modSp add mod delAnim modAnim">
        <pc:chgData name="Andrew Timmins" userId="b39f57e968e909f5" providerId="LiveId" clId="{02C85F25-EAC7-49DA-9863-17B6A72FD3DD}" dt="2023-04-01T14:49:55.301" v="19407" actId="1076"/>
        <pc:sldMkLst>
          <pc:docMk/>
          <pc:sldMk cId="1182277671" sldId="270"/>
        </pc:sldMkLst>
        <pc:spChg chg="add del mod">
          <ac:chgData name="Andrew Timmins" userId="b39f57e968e909f5" providerId="LiveId" clId="{02C85F25-EAC7-49DA-9863-17B6A72FD3DD}" dt="2023-03-13T12:34:18.480" v="3572" actId="478"/>
          <ac:spMkLst>
            <pc:docMk/>
            <pc:sldMk cId="1182277671" sldId="270"/>
            <ac:spMk id="3" creationId="{E942F67A-DEBE-9DEE-F371-9D2617C69F3B}"/>
          </ac:spMkLst>
        </pc:spChg>
        <pc:spChg chg="add mod">
          <ac:chgData name="Andrew Timmins" userId="b39f57e968e909f5" providerId="LiveId" clId="{02C85F25-EAC7-49DA-9863-17B6A72FD3DD}" dt="2023-04-01T14:23:00.114" v="19062" actId="122"/>
          <ac:spMkLst>
            <pc:docMk/>
            <pc:sldMk cId="1182277671" sldId="270"/>
            <ac:spMk id="4" creationId="{DCB53A6D-D241-6EB0-D919-D23DF9627091}"/>
          </ac:spMkLst>
        </pc:spChg>
        <pc:spChg chg="add del mod">
          <ac:chgData name="Andrew Timmins" userId="b39f57e968e909f5" providerId="LiveId" clId="{02C85F25-EAC7-49DA-9863-17B6A72FD3DD}" dt="2023-04-01T14:22:37.164" v="19055" actId="478"/>
          <ac:spMkLst>
            <pc:docMk/>
            <pc:sldMk cId="1182277671" sldId="270"/>
            <ac:spMk id="7" creationId="{2EBAB2AE-FDA5-398E-6596-07D5F7F7D9F4}"/>
          </ac:spMkLst>
        </pc:spChg>
        <pc:spChg chg="add mod">
          <ac:chgData name="Andrew Timmins" userId="b39f57e968e909f5" providerId="LiveId" clId="{02C85F25-EAC7-49DA-9863-17B6A72FD3DD}" dt="2023-04-01T14:22:46.487" v="19057"/>
          <ac:spMkLst>
            <pc:docMk/>
            <pc:sldMk cId="1182277671" sldId="270"/>
            <ac:spMk id="11" creationId="{FB1C0A73-B448-33A5-C64C-240D194312A5}"/>
          </ac:spMkLst>
        </pc:spChg>
        <pc:spChg chg="del mod">
          <ac:chgData name="Andrew Timmins" userId="b39f57e968e909f5" providerId="LiveId" clId="{02C85F25-EAC7-49DA-9863-17B6A72FD3DD}" dt="2023-03-13T14:33:55.814" v="4194" actId="478"/>
          <ac:spMkLst>
            <pc:docMk/>
            <pc:sldMk cId="1182277671" sldId="270"/>
            <ac:spMk id="12" creationId="{39061FFE-23AD-C653-AF0E-DAE5E01B6253}"/>
          </ac:spMkLst>
        </pc:spChg>
        <pc:spChg chg="add del mod">
          <ac:chgData name="Andrew Timmins" userId="b39f57e968e909f5" providerId="LiveId" clId="{02C85F25-EAC7-49DA-9863-17B6A72FD3DD}" dt="2023-03-13T14:34:27.038" v="4210" actId="478"/>
          <ac:spMkLst>
            <pc:docMk/>
            <pc:sldMk cId="1182277671" sldId="270"/>
            <ac:spMk id="15" creationId="{E6B7EDFA-771F-1F34-48E8-D9E73C4D801C}"/>
          </ac:spMkLst>
        </pc:spChg>
        <pc:spChg chg="del mod">
          <ac:chgData name="Andrew Timmins" userId="b39f57e968e909f5" providerId="LiveId" clId="{02C85F25-EAC7-49DA-9863-17B6A72FD3DD}" dt="2023-03-13T12:15:27.661" v="3496" actId="478"/>
          <ac:spMkLst>
            <pc:docMk/>
            <pc:sldMk cId="1182277671" sldId="270"/>
            <ac:spMk id="17" creationId="{3B0B9D17-306C-0841-F520-7911D66971F4}"/>
          </ac:spMkLst>
        </pc:spChg>
        <pc:spChg chg="del mod">
          <ac:chgData name="Andrew Timmins" userId="b39f57e968e909f5" providerId="LiveId" clId="{02C85F25-EAC7-49DA-9863-17B6A72FD3DD}" dt="2023-03-13T12:15:28.963" v="3497" actId="478"/>
          <ac:spMkLst>
            <pc:docMk/>
            <pc:sldMk cId="1182277671" sldId="270"/>
            <ac:spMk id="18" creationId="{9A9B45CC-655C-9099-AB22-D534A2A74266}"/>
          </ac:spMkLst>
        </pc:spChg>
        <pc:picChg chg="add mod">
          <ac:chgData name="Andrew Timmins" userId="b39f57e968e909f5" providerId="LiveId" clId="{02C85F25-EAC7-49DA-9863-17B6A72FD3DD}" dt="2023-04-01T14:22:46.487" v="19057"/>
          <ac:picMkLst>
            <pc:docMk/>
            <pc:sldMk cId="1182277671" sldId="270"/>
            <ac:picMk id="2" creationId="{67A12326-1FCA-7A61-B791-57E79A92F5E8}"/>
          </ac:picMkLst>
        </pc:picChg>
        <pc:picChg chg="add del mod">
          <ac:chgData name="Andrew Timmins" userId="b39f57e968e909f5" providerId="LiveId" clId="{02C85F25-EAC7-49DA-9863-17B6A72FD3DD}" dt="2023-03-13T14:13:23.671" v="3802" actId="478"/>
          <ac:picMkLst>
            <pc:docMk/>
            <pc:sldMk cId="1182277671" sldId="270"/>
            <ac:picMk id="2" creationId="{7B799F5F-4D7A-B312-05AD-42DAE98CEE92}"/>
          </ac:picMkLst>
        </pc:picChg>
        <pc:picChg chg="add mod">
          <ac:chgData name="Andrew Timmins" userId="b39f57e968e909f5" providerId="LiveId" clId="{02C85F25-EAC7-49DA-9863-17B6A72FD3DD}" dt="2023-04-01T14:49:55.301" v="19407" actId="1076"/>
          <ac:picMkLst>
            <pc:docMk/>
            <pc:sldMk cId="1182277671" sldId="270"/>
            <ac:picMk id="3" creationId="{19B85C6A-5F3E-5F5F-462A-0D3DBC1AF795}"/>
          </ac:picMkLst>
        </pc:picChg>
        <pc:picChg chg="add mod">
          <ac:chgData name="Andrew Timmins" userId="b39f57e968e909f5" providerId="LiveId" clId="{02C85F25-EAC7-49DA-9863-17B6A72FD3DD}" dt="2023-04-01T14:22:46.487" v="19057"/>
          <ac:picMkLst>
            <pc:docMk/>
            <pc:sldMk cId="1182277671" sldId="270"/>
            <ac:picMk id="5" creationId="{8B58CF82-A911-545F-79DF-E5A27D15FF67}"/>
          </ac:picMkLst>
        </pc:picChg>
        <pc:picChg chg="add del mod">
          <ac:chgData name="Andrew Timmins" userId="b39f57e968e909f5" providerId="LiveId" clId="{02C85F25-EAC7-49DA-9863-17B6A72FD3DD}" dt="2023-03-13T14:19:24.568" v="3922" actId="478"/>
          <ac:picMkLst>
            <pc:docMk/>
            <pc:sldMk cId="1182277671" sldId="270"/>
            <ac:picMk id="5" creationId="{B79F9926-1431-EF1A-E048-933DA07EE3F0}"/>
          </ac:picMkLst>
        </pc:picChg>
        <pc:picChg chg="add mod">
          <ac:chgData name="Andrew Timmins" userId="b39f57e968e909f5" providerId="LiveId" clId="{02C85F25-EAC7-49DA-9863-17B6A72FD3DD}" dt="2023-04-01T14:22:46.487" v="19057"/>
          <ac:picMkLst>
            <pc:docMk/>
            <pc:sldMk cId="1182277671" sldId="270"/>
            <ac:picMk id="6" creationId="{79A06F5C-AF50-752E-0B69-977771378EE6}"/>
          </ac:picMkLst>
        </pc:picChg>
        <pc:picChg chg="add del mod">
          <ac:chgData name="Andrew Timmins" userId="b39f57e968e909f5" providerId="LiveId" clId="{02C85F25-EAC7-49DA-9863-17B6A72FD3DD}" dt="2023-04-01T14:22:36.699" v="19054" actId="478"/>
          <ac:picMkLst>
            <pc:docMk/>
            <pc:sldMk cId="1182277671" sldId="270"/>
            <ac:picMk id="8" creationId="{675AA6FB-2267-918F-CEDC-8771B11F2763}"/>
          </ac:picMkLst>
        </pc:picChg>
        <pc:picChg chg="add del mod">
          <ac:chgData name="Andrew Timmins" userId="b39f57e968e909f5" providerId="LiveId" clId="{02C85F25-EAC7-49DA-9863-17B6A72FD3DD}" dt="2023-04-01T14:22:38.030" v="19056" actId="478"/>
          <ac:picMkLst>
            <pc:docMk/>
            <pc:sldMk cId="1182277671" sldId="270"/>
            <ac:picMk id="9" creationId="{16D1B562-5319-7D2F-D006-77614271A135}"/>
          </ac:picMkLst>
        </pc:picChg>
        <pc:picChg chg="del">
          <ac:chgData name="Andrew Timmins" userId="b39f57e968e909f5" providerId="LiveId" clId="{02C85F25-EAC7-49DA-9863-17B6A72FD3DD}" dt="2023-03-13T12:33:15.600" v="3557" actId="478"/>
          <ac:picMkLst>
            <pc:docMk/>
            <pc:sldMk cId="1182277671" sldId="270"/>
            <ac:picMk id="10" creationId="{752FEC9F-BA35-BA84-C8F6-2CF3A7E736C8}"/>
          </ac:picMkLst>
        </pc:picChg>
        <pc:picChg chg="del">
          <ac:chgData name="Andrew Timmins" userId="b39f57e968e909f5" providerId="LiveId" clId="{02C85F25-EAC7-49DA-9863-17B6A72FD3DD}" dt="2023-03-13T14:19:22.858" v="3920" actId="478"/>
          <ac:picMkLst>
            <pc:docMk/>
            <pc:sldMk cId="1182277671" sldId="270"/>
            <ac:picMk id="11" creationId="{A7BDE14C-D7A6-91A2-5D98-EC4D7FC55287}"/>
          </ac:picMkLst>
        </pc:picChg>
        <pc:picChg chg="add del">
          <ac:chgData name="Andrew Timmins" userId="b39f57e968e909f5" providerId="LiveId" clId="{02C85F25-EAC7-49DA-9863-17B6A72FD3DD}" dt="2023-03-31T14:41:11.191" v="9984" actId="478"/>
          <ac:picMkLst>
            <pc:docMk/>
            <pc:sldMk cId="1182277671" sldId="270"/>
            <ac:picMk id="1026" creationId="{40A48B67-1D69-98FF-C52B-818D4D3543DF}"/>
          </ac:picMkLst>
        </pc:picChg>
        <pc:picChg chg="add del mod">
          <ac:chgData name="Andrew Timmins" userId="b39f57e968e909f5" providerId="LiveId" clId="{02C85F25-EAC7-49DA-9863-17B6A72FD3DD}" dt="2023-03-31T11:44:31.200" v="5283" actId="478"/>
          <ac:picMkLst>
            <pc:docMk/>
            <pc:sldMk cId="1182277671" sldId="270"/>
            <ac:picMk id="2050" creationId="{976A3E97-965D-98E2-0BA4-1ED220E84B61}"/>
          </ac:picMkLst>
        </pc:picChg>
        <pc:cxnChg chg="add del mod">
          <ac:chgData name="Andrew Timmins" userId="b39f57e968e909f5" providerId="LiveId" clId="{02C85F25-EAC7-49DA-9863-17B6A72FD3DD}" dt="2023-03-13T14:19:23.871" v="3921" actId="478"/>
          <ac:cxnSpMkLst>
            <pc:docMk/>
            <pc:sldMk cId="1182277671" sldId="270"/>
            <ac:cxnSpMk id="6" creationId="{A8DC33D7-2727-AFAA-03E4-2990CBB4ADEC}"/>
          </ac:cxnSpMkLst>
        </pc:cxnChg>
        <pc:cxnChg chg="add mod">
          <ac:chgData name="Andrew Timmins" userId="b39f57e968e909f5" providerId="LiveId" clId="{02C85F25-EAC7-49DA-9863-17B6A72FD3DD}" dt="2023-04-01T14:22:46.487" v="19057"/>
          <ac:cxnSpMkLst>
            <pc:docMk/>
            <pc:sldMk cId="1182277671" sldId="270"/>
            <ac:cxnSpMk id="10" creationId="{1E8E5C19-D7DE-88E5-97B6-C828016E3C4D}"/>
          </ac:cxnSpMkLst>
        </pc:cxnChg>
        <pc:cxnChg chg="add del mod">
          <ac:chgData name="Andrew Timmins" userId="b39f57e968e909f5" providerId="LiveId" clId="{02C85F25-EAC7-49DA-9863-17B6A72FD3DD}" dt="2023-04-01T14:22:35.791" v="19053" actId="478"/>
          <ac:cxnSpMkLst>
            <pc:docMk/>
            <pc:sldMk cId="1182277671" sldId="270"/>
            <ac:cxnSpMk id="13" creationId="{A9F840E2-DC4B-B71C-A7ED-78D8579C746F}"/>
          </ac:cxnSpMkLst>
        </pc:cxnChg>
        <pc:cxnChg chg="del">
          <ac:chgData name="Andrew Timmins" userId="b39f57e968e909f5" providerId="LiveId" clId="{02C85F25-EAC7-49DA-9863-17B6A72FD3DD}" dt="2023-03-13T14:16:50.876" v="3888" actId="478"/>
          <ac:cxnSpMkLst>
            <pc:docMk/>
            <pc:sldMk cId="1182277671" sldId="270"/>
            <ac:cxnSpMk id="14" creationId="{DA10088F-9B48-1628-5C01-FDF4E7459334}"/>
          </ac:cxnSpMkLst>
        </pc:cxnChg>
      </pc:sldChg>
      <pc:sldChg chg="delSp modSp add del mod modAnim">
        <pc:chgData name="Andrew Timmins" userId="b39f57e968e909f5" providerId="LiveId" clId="{02C85F25-EAC7-49DA-9863-17B6A72FD3DD}" dt="2023-03-13T14:41:31.167" v="4290" actId="2696"/>
        <pc:sldMkLst>
          <pc:docMk/>
          <pc:sldMk cId="59614298" sldId="271"/>
        </pc:sldMkLst>
        <pc:spChg chg="mod">
          <ac:chgData name="Andrew Timmins" userId="b39f57e968e909f5" providerId="LiveId" clId="{02C85F25-EAC7-49DA-9863-17B6A72FD3DD}" dt="2023-03-13T14:41:25.211" v="4289" actId="20577"/>
          <ac:spMkLst>
            <pc:docMk/>
            <pc:sldMk cId="59614298" sldId="271"/>
            <ac:spMk id="4" creationId="{DCB53A6D-D241-6EB0-D919-D23DF9627091}"/>
          </ac:spMkLst>
        </pc:spChg>
        <pc:picChg chg="del">
          <ac:chgData name="Andrew Timmins" userId="b39f57e968e909f5" providerId="LiveId" clId="{02C85F25-EAC7-49DA-9863-17B6A72FD3DD}" dt="2023-03-13T14:41:15.203" v="4277" actId="478"/>
          <ac:picMkLst>
            <pc:docMk/>
            <pc:sldMk cId="59614298" sldId="271"/>
            <ac:picMk id="2050" creationId="{976A3E97-965D-98E2-0BA4-1ED220E84B61}"/>
          </ac:picMkLst>
        </pc:picChg>
      </pc:sldChg>
      <pc:sldChg chg="addSp delSp modSp add mod delAnim modAnim modNotesTx">
        <pc:chgData name="Andrew Timmins" userId="b39f57e968e909f5" providerId="LiveId" clId="{02C85F25-EAC7-49DA-9863-17B6A72FD3DD}" dt="2023-04-01T14:32:07.666" v="19176" actId="478"/>
        <pc:sldMkLst>
          <pc:docMk/>
          <pc:sldMk cId="418732685" sldId="271"/>
        </pc:sldMkLst>
        <pc:spChg chg="del mod">
          <ac:chgData name="Andrew Timmins" userId="b39f57e968e909f5" providerId="LiveId" clId="{02C85F25-EAC7-49DA-9863-17B6A72FD3DD}" dt="2023-04-01T14:32:07.666" v="19176" actId="478"/>
          <ac:spMkLst>
            <pc:docMk/>
            <pc:sldMk cId="418732685" sldId="271"/>
            <ac:spMk id="5" creationId="{2DFB641F-FC25-FC1A-E9C1-34CEED0CBCD8}"/>
          </ac:spMkLst>
        </pc:spChg>
        <pc:spChg chg="add mod">
          <ac:chgData name="Andrew Timmins" userId="b39f57e968e909f5" providerId="LiveId" clId="{02C85F25-EAC7-49DA-9863-17B6A72FD3DD}" dt="2023-04-01T14:27:05.597" v="19082"/>
          <ac:spMkLst>
            <pc:docMk/>
            <pc:sldMk cId="418732685" sldId="271"/>
            <ac:spMk id="8" creationId="{96AA5A97-0CEF-DF76-215A-4E14B90CFBB4}"/>
          </ac:spMkLst>
        </pc:spChg>
        <pc:spChg chg="del">
          <ac:chgData name="Andrew Timmins" userId="b39f57e968e909f5" providerId="LiveId" clId="{02C85F25-EAC7-49DA-9863-17B6A72FD3DD}" dt="2023-04-01T14:26:55.796" v="19079" actId="478"/>
          <ac:spMkLst>
            <pc:docMk/>
            <pc:sldMk cId="418732685" sldId="271"/>
            <ac:spMk id="9" creationId="{B7A89630-24C9-DDA5-7464-A8040ABA4EC1}"/>
          </ac:spMkLst>
        </pc:spChg>
        <pc:spChg chg="add del mod">
          <ac:chgData name="Andrew Timmins" userId="b39f57e968e909f5" providerId="LiveId" clId="{02C85F25-EAC7-49DA-9863-17B6A72FD3DD}" dt="2023-04-01T14:31:57.819" v="19172"/>
          <ac:spMkLst>
            <pc:docMk/>
            <pc:sldMk cId="418732685" sldId="271"/>
            <ac:spMk id="10" creationId="{C029D78A-5E16-C2C4-99D1-E4B2911A0ED4}"/>
          </ac:spMkLst>
        </pc:spChg>
        <pc:spChg chg="add mod">
          <ac:chgData name="Andrew Timmins" userId="b39f57e968e909f5" providerId="LiveId" clId="{02C85F25-EAC7-49DA-9863-17B6A72FD3DD}" dt="2023-04-01T14:32:04.815" v="19175"/>
          <ac:spMkLst>
            <pc:docMk/>
            <pc:sldMk cId="418732685" sldId="271"/>
            <ac:spMk id="11" creationId="{5293C3D7-FAD8-0CEC-9BCE-97B1971E2D62}"/>
          </ac:spMkLst>
        </pc:spChg>
        <pc:spChg chg="mod">
          <ac:chgData name="Andrew Timmins" userId="b39f57e968e909f5" providerId="LiveId" clId="{02C85F25-EAC7-49DA-9863-17B6A72FD3DD}" dt="2023-04-01T14:28:24.684" v="19123" actId="20577"/>
          <ac:spMkLst>
            <pc:docMk/>
            <pc:sldMk cId="418732685" sldId="271"/>
            <ac:spMk id="12" creationId="{39061FFE-23AD-C653-AF0E-DAE5E01B6253}"/>
          </ac:spMkLst>
        </pc:spChg>
        <pc:spChg chg="del mod">
          <ac:chgData name="Andrew Timmins" userId="b39f57e968e909f5" providerId="LiveId" clId="{02C85F25-EAC7-49DA-9863-17B6A72FD3DD}" dt="2023-03-13T14:54:32.351" v="4414" actId="478"/>
          <ac:spMkLst>
            <pc:docMk/>
            <pc:sldMk cId="418732685" sldId="271"/>
            <ac:spMk id="17" creationId="{3B0B9D17-306C-0841-F520-7911D66971F4}"/>
          </ac:spMkLst>
        </pc:spChg>
        <pc:spChg chg="del mod">
          <ac:chgData name="Andrew Timmins" userId="b39f57e968e909f5" providerId="LiveId" clId="{02C85F25-EAC7-49DA-9863-17B6A72FD3DD}" dt="2023-03-13T14:54:30.585" v="4413" actId="478"/>
          <ac:spMkLst>
            <pc:docMk/>
            <pc:sldMk cId="418732685" sldId="271"/>
            <ac:spMk id="19" creationId="{78DE9FA4-A192-25DD-929B-FAD1CF3F2D25}"/>
          </ac:spMkLst>
        </pc:spChg>
        <pc:picChg chg="add mod">
          <ac:chgData name="Andrew Timmins" userId="b39f57e968e909f5" providerId="LiveId" clId="{02C85F25-EAC7-49DA-9863-17B6A72FD3DD}" dt="2023-04-01T14:27:05.597" v="19082"/>
          <ac:picMkLst>
            <pc:docMk/>
            <pc:sldMk cId="418732685" sldId="271"/>
            <ac:picMk id="2" creationId="{ECFF58FA-C972-84B5-75AE-CEBFE40574F7}"/>
          </ac:picMkLst>
        </pc:picChg>
        <pc:picChg chg="add del mod">
          <ac:chgData name="Andrew Timmins" userId="b39f57e968e909f5" providerId="LiveId" clId="{02C85F25-EAC7-49DA-9863-17B6A72FD3DD}" dt="2023-03-13T14:56:41.793" v="4436" actId="478"/>
          <ac:picMkLst>
            <pc:docMk/>
            <pc:sldMk cId="418732685" sldId="271"/>
            <ac:picMk id="3" creationId="{05CC8CC1-2DB7-BEEE-5845-CD7248640AD5}"/>
          </ac:picMkLst>
        </pc:picChg>
        <pc:picChg chg="add mod">
          <ac:chgData name="Andrew Timmins" userId="b39f57e968e909f5" providerId="LiveId" clId="{02C85F25-EAC7-49DA-9863-17B6A72FD3DD}" dt="2023-04-01T14:27:05.597" v="19082"/>
          <ac:picMkLst>
            <pc:docMk/>
            <pc:sldMk cId="418732685" sldId="271"/>
            <ac:picMk id="3" creationId="{E0413CD3-C65F-48F2-EDCB-784FA7EA1B6D}"/>
          </ac:picMkLst>
        </pc:picChg>
        <pc:picChg chg="add mod">
          <ac:chgData name="Andrew Timmins" userId="b39f57e968e909f5" providerId="LiveId" clId="{02C85F25-EAC7-49DA-9863-17B6A72FD3DD}" dt="2023-04-01T14:27:05.597" v="19082"/>
          <ac:picMkLst>
            <pc:docMk/>
            <pc:sldMk cId="418732685" sldId="271"/>
            <ac:picMk id="4" creationId="{C44592F9-9BA9-62A6-4C0D-A494002AFD65}"/>
          </ac:picMkLst>
        </pc:picChg>
        <pc:picChg chg="add mod">
          <ac:chgData name="Andrew Timmins" userId="b39f57e968e909f5" providerId="LiveId" clId="{02C85F25-EAC7-49DA-9863-17B6A72FD3DD}" dt="2023-04-01T14:28:13.168" v="19106" actId="1076"/>
          <ac:picMkLst>
            <pc:docMk/>
            <pc:sldMk cId="418732685" sldId="271"/>
            <ac:picMk id="6" creationId="{C6B4B8BD-6273-5394-D062-5875DB07A9ED}"/>
          </ac:picMkLst>
        </pc:picChg>
        <pc:picChg chg="del">
          <ac:chgData name="Andrew Timmins" userId="b39f57e968e909f5" providerId="LiveId" clId="{02C85F25-EAC7-49DA-9863-17B6A72FD3DD}" dt="2023-04-01T14:26:55.269" v="19078" actId="478"/>
          <ac:picMkLst>
            <pc:docMk/>
            <pc:sldMk cId="418732685" sldId="271"/>
            <ac:picMk id="13" creationId="{284BEA9C-12D9-02FE-A90D-B7FA3172F0F7}"/>
          </ac:picMkLst>
        </pc:picChg>
        <pc:picChg chg="del">
          <ac:chgData name="Andrew Timmins" userId="b39f57e968e909f5" providerId="LiveId" clId="{02C85F25-EAC7-49DA-9863-17B6A72FD3DD}" dt="2023-04-01T14:26:56.454" v="19080" actId="478"/>
          <ac:picMkLst>
            <pc:docMk/>
            <pc:sldMk cId="418732685" sldId="271"/>
            <ac:picMk id="15" creationId="{67DD6A91-1018-C7B4-3EBC-47D707FA8D1E}"/>
          </ac:picMkLst>
        </pc:picChg>
        <pc:picChg chg="del">
          <ac:chgData name="Andrew Timmins" userId="b39f57e968e909f5" providerId="LiveId" clId="{02C85F25-EAC7-49DA-9863-17B6A72FD3DD}" dt="2023-03-13T14:54:20.052" v="4403" actId="478"/>
          <ac:picMkLst>
            <pc:docMk/>
            <pc:sldMk cId="418732685" sldId="271"/>
            <ac:picMk id="1028" creationId="{0E1F3084-9489-0AE2-B346-AB6DA4812F4B}"/>
          </ac:picMkLst>
        </pc:picChg>
        <pc:picChg chg="del">
          <ac:chgData name="Andrew Timmins" userId="b39f57e968e909f5" providerId="LiveId" clId="{02C85F25-EAC7-49DA-9863-17B6A72FD3DD}" dt="2023-03-13T14:54:20.639" v="4404" actId="478"/>
          <ac:picMkLst>
            <pc:docMk/>
            <pc:sldMk cId="418732685" sldId="271"/>
            <ac:picMk id="1030" creationId="{E50D56BE-CFB1-AA30-AF0E-04A73124E0FF}"/>
          </ac:picMkLst>
        </pc:picChg>
        <pc:picChg chg="del">
          <ac:chgData name="Andrew Timmins" userId="b39f57e968e909f5" providerId="LiveId" clId="{02C85F25-EAC7-49DA-9863-17B6A72FD3DD}" dt="2023-03-13T14:54:22.514" v="4407" actId="478"/>
          <ac:picMkLst>
            <pc:docMk/>
            <pc:sldMk cId="418732685" sldId="271"/>
            <ac:picMk id="1032" creationId="{640DDDA6-3192-367D-B329-C578156A812E}"/>
          </ac:picMkLst>
        </pc:picChg>
        <pc:cxnChg chg="add mod">
          <ac:chgData name="Andrew Timmins" userId="b39f57e968e909f5" providerId="LiveId" clId="{02C85F25-EAC7-49DA-9863-17B6A72FD3DD}" dt="2023-04-01T14:27:05.597" v="19082"/>
          <ac:cxnSpMkLst>
            <pc:docMk/>
            <pc:sldMk cId="418732685" sldId="271"/>
            <ac:cxnSpMk id="7" creationId="{B7B638DC-2F19-28AA-F44D-9954BD8CE4DF}"/>
          </ac:cxnSpMkLst>
        </pc:cxnChg>
        <pc:cxnChg chg="del">
          <ac:chgData name="Andrew Timmins" userId="b39f57e968e909f5" providerId="LiveId" clId="{02C85F25-EAC7-49DA-9863-17B6A72FD3DD}" dt="2023-04-01T14:26:57.414" v="19081" actId="478"/>
          <ac:cxnSpMkLst>
            <pc:docMk/>
            <pc:sldMk cId="418732685" sldId="271"/>
            <ac:cxnSpMk id="16" creationId="{D06D13C6-CB51-A0AB-CE32-54310D4D799D}"/>
          </ac:cxnSpMkLst>
        </pc:cxnChg>
        <pc:cxnChg chg="del">
          <ac:chgData name="Andrew Timmins" userId="b39f57e968e909f5" providerId="LiveId" clId="{02C85F25-EAC7-49DA-9863-17B6A72FD3DD}" dt="2023-03-13T14:54:23.341" v="4408" actId="478"/>
          <ac:cxnSpMkLst>
            <pc:docMk/>
            <pc:sldMk cId="418732685" sldId="271"/>
            <ac:cxnSpMk id="22" creationId="{4E71AC07-D46C-9114-6163-9548D7A44FA1}"/>
          </ac:cxnSpMkLst>
        </pc:cxnChg>
        <pc:cxnChg chg="del">
          <ac:chgData name="Andrew Timmins" userId="b39f57e968e909f5" providerId="LiveId" clId="{02C85F25-EAC7-49DA-9863-17B6A72FD3DD}" dt="2023-03-13T14:54:24.761" v="4410" actId="478"/>
          <ac:cxnSpMkLst>
            <pc:docMk/>
            <pc:sldMk cId="418732685" sldId="271"/>
            <ac:cxnSpMk id="31" creationId="{EDE51959-C757-B261-34A0-87C9F08B3D3D}"/>
          </ac:cxnSpMkLst>
        </pc:cxnChg>
      </pc:sldChg>
      <pc:sldChg chg="addSp delSp modSp add mod delAnim modAnim modNotesTx">
        <pc:chgData name="Andrew Timmins" userId="b39f57e968e909f5" providerId="LiveId" clId="{02C85F25-EAC7-49DA-9863-17B6A72FD3DD}" dt="2023-04-01T14:32:20.669" v="19181" actId="478"/>
        <pc:sldMkLst>
          <pc:docMk/>
          <pc:sldMk cId="3051600334" sldId="272"/>
        </pc:sldMkLst>
        <pc:spChg chg="del mod">
          <ac:chgData name="Andrew Timmins" userId="b39f57e968e909f5" providerId="LiveId" clId="{02C85F25-EAC7-49DA-9863-17B6A72FD3DD}" dt="2023-04-01T14:32:20.669" v="19181" actId="478"/>
          <ac:spMkLst>
            <pc:docMk/>
            <pc:sldMk cId="3051600334" sldId="272"/>
            <ac:spMk id="5" creationId="{2DFB641F-FC25-FC1A-E9C1-34CEED0CBCD8}"/>
          </ac:spMkLst>
        </pc:spChg>
        <pc:spChg chg="add mod">
          <ac:chgData name="Andrew Timmins" userId="b39f57e968e909f5" providerId="LiveId" clId="{02C85F25-EAC7-49DA-9863-17B6A72FD3DD}" dt="2023-04-01T14:28:49.157" v="19124"/>
          <ac:spMkLst>
            <pc:docMk/>
            <pc:sldMk cId="3051600334" sldId="272"/>
            <ac:spMk id="8" creationId="{1B6E0816-7DFC-40F8-B696-CFC8CB11A694}"/>
          </ac:spMkLst>
        </pc:spChg>
        <pc:spChg chg="del">
          <ac:chgData name="Andrew Timmins" userId="b39f57e968e909f5" providerId="LiveId" clId="{02C85F25-EAC7-49DA-9863-17B6A72FD3DD}" dt="2023-04-01T14:28:03.054" v="19102" actId="478"/>
          <ac:spMkLst>
            <pc:docMk/>
            <pc:sldMk cId="3051600334" sldId="272"/>
            <ac:spMk id="9" creationId="{B7A89630-24C9-DDA5-7464-A8040ABA4EC1}"/>
          </ac:spMkLst>
        </pc:spChg>
        <pc:spChg chg="add mod">
          <ac:chgData name="Andrew Timmins" userId="b39f57e968e909f5" providerId="LiveId" clId="{02C85F25-EAC7-49DA-9863-17B6A72FD3DD}" dt="2023-04-01T14:32:17.579" v="19179"/>
          <ac:spMkLst>
            <pc:docMk/>
            <pc:sldMk cId="3051600334" sldId="272"/>
            <ac:spMk id="10" creationId="{936251A0-7E4C-290C-33A9-A4AEF6AD3E34}"/>
          </ac:spMkLst>
        </pc:spChg>
        <pc:spChg chg="mod">
          <ac:chgData name="Andrew Timmins" userId="b39f57e968e909f5" providerId="LiveId" clId="{02C85F25-EAC7-49DA-9863-17B6A72FD3DD}" dt="2023-04-01T14:29:01.871" v="19129" actId="122"/>
          <ac:spMkLst>
            <pc:docMk/>
            <pc:sldMk cId="3051600334" sldId="272"/>
            <ac:spMk id="12" creationId="{39061FFE-23AD-C653-AF0E-DAE5E01B6253}"/>
          </ac:spMkLst>
        </pc:spChg>
        <pc:picChg chg="add mod">
          <ac:chgData name="Andrew Timmins" userId="b39f57e968e909f5" providerId="LiveId" clId="{02C85F25-EAC7-49DA-9863-17B6A72FD3DD}" dt="2023-04-01T14:28:49.157" v="19124"/>
          <ac:picMkLst>
            <pc:docMk/>
            <pc:sldMk cId="3051600334" sldId="272"/>
            <ac:picMk id="2" creationId="{10005996-AA8B-6580-3414-906061C70C08}"/>
          </ac:picMkLst>
        </pc:picChg>
        <pc:picChg chg="add mod">
          <ac:chgData name="Andrew Timmins" userId="b39f57e968e909f5" providerId="LiveId" clId="{02C85F25-EAC7-49DA-9863-17B6A72FD3DD}" dt="2023-04-01T14:29:16.844" v="19136" actId="1076"/>
          <ac:picMkLst>
            <pc:docMk/>
            <pc:sldMk cId="3051600334" sldId="272"/>
            <ac:picMk id="3" creationId="{22A18FFA-A299-D052-FFE8-45925E60BE97}"/>
          </ac:picMkLst>
        </pc:picChg>
        <pc:picChg chg="add mod">
          <ac:chgData name="Andrew Timmins" userId="b39f57e968e909f5" providerId="LiveId" clId="{02C85F25-EAC7-49DA-9863-17B6A72FD3DD}" dt="2023-04-01T14:28:49.157" v="19124"/>
          <ac:picMkLst>
            <pc:docMk/>
            <pc:sldMk cId="3051600334" sldId="272"/>
            <ac:picMk id="4" creationId="{F0EB89BE-313A-1210-D5B6-8E709DDF6C43}"/>
          </ac:picMkLst>
        </pc:picChg>
        <pc:picChg chg="add mod">
          <ac:chgData name="Andrew Timmins" userId="b39f57e968e909f5" providerId="LiveId" clId="{02C85F25-EAC7-49DA-9863-17B6A72FD3DD}" dt="2023-04-01T14:28:49.157" v="19124"/>
          <ac:picMkLst>
            <pc:docMk/>
            <pc:sldMk cId="3051600334" sldId="272"/>
            <ac:picMk id="6" creationId="{840A1C63-E89F-9B9A-B24D-74D3C8C8946F}"/>
          </ac:picMkLst>
        </pc:picChg>
        <pc:picChg chg="del">
          <ac:chgData name="Andrew Timmins" userId="b39f57e968e909f5" providerId="LiveId" clId="{02C85F25-EAC7-49DA-9863-17B6A72FD3DD}" dt="2023-03-13T15:03:19.017" v="4773" actId="478"/>
          <ac:picMkLst>
            <pc:docMk/>
            <pc:sldMk cId="3051600334" sldId="272"/>
            <ac:picMk id="6" creationId="{C6B4B8BD-6273-5394-D062-5875DB07A9ED}"/>
          </ac:picMkLst>
        </pc:picChg>
        <pc:picChg chg="del">
          <ac:chgData name="Andrew Timmins" userId="b39f57e968e909f5" providerId="LiveId" clId="{02C85F25-EAC7-49DA-9863-17B6A72FD3DD}" dt="2023-04-01T14:28:03.773" v="19103" actId="478"/>
          <ac:picMkLst>
            <pc:docMk/>
            <pc:sldMk cId="3051600334" sldId="272"/>
            <ac:picMk id="13" creationId="{284BEA9C-12D9-02FE-A90D-B7FA3172F0F7}"/>
          </ac:picMkLst>
        </pc:picChg>
        <pc:picChg chg="del">
          <ac:chgData name="Andrew Timmins" userId="b39f57e968e909f5" providerId="LiveId" clId="{02C85F25-EAC7-49DA-9863-17B6A72FD3DD}" dt="2023-04-01T14:28:04.523" v="19104" actId="478"/>
          <ac:picMkLst>
            <pc:docMk/>
            <pc:sldMk cId="3051600334" sldId="272"/>
            <ac:picMk id="15" creationId="{67DD6A91-1018-C7B4-3EBC-47D707FA8D1E}"/>
          </ac:picMkLst>
        </pc:picChg>
        <pc:cxnChg chg="add mod">
          <ac:chgData name="Andrew Timmins" userId="b39f57e968e909f5" providerId="LiveId" clId="{02C85F25-EAC7-49DA-9863-17B6A72FD3DD}" dt="2023-04-01T14:28:49.157" v="19124"/>
          <ac:cxnSpMkLst>
            <pc:docMk/>
            <pc:sldMk cId="3051600334" sldId="272"/>
            <ac:cxnSpMk id="7" creationId="{8FF09992-7B23-F8D2-4765-481CF4CB23C8}"/>
          </ac:cxnSpMkLst>
        </pc:cxnChg>
        <pc:cxnChg chg="del">
          <ac:chgData name="Andrew Timmins" userId="b39f57e968e909f5" providerId="LiveId" clId="{02C85F25-EAC7-49DA-9863-17B6A72FD3DD}" dt="2023-04-01T14:28:02.415" v="19101" actId="478"/>
          <ac:cxnSpMkLst>
            <pc:docMk/>
            <pc:sldMk cId="3051600334" sldId="272"/>
            <ac:cxnSpMk id="16" creationId="{D06D13C6-CB51-A0AB-CE32-54310D4D799D}"/>
          </ac:cxnSpMkLst>
        </pc:cxnChg>
      </pc:sldChg>
      <pc:sldChg chg="addSp delSp modSp add mod ord modNotesTx">
        <pc:chgData name="Andrew Timmins" userId="b39f57e968e909f5" providerId="LiveId" clId="{02C85F25-EAC7-49DA-9863-17B6A72FD3DD}" dt="2023-04-01T15:26:09.576" v="20143"/>
        <pc:sldMkLst>
          <pc:docMk/>
          <pc:sldMk cId="4115002711" sldId="273"/>
        </pc:sldMkLst>
        <pc:spChg chg="add mod">
          <ac:chgData name="Andrew Timmins" userId="b39f57e968e909f5" providerId="LiveId" clId="{02C85F25-EAC7-49DA-9863-17B6A72FD3DD}" dt="2023-04-01T14:23:48.066" v="19064"/>
          <ac:spMkLst>
            <pc:docMk/>
            <pc:sldMk cId="4115002711" sldId="273"/>
            <ac:spMk id="4" creationId="{A486F7A1-D205-F76C-F8CA-C3B351BF80DB}"/>
          </ac:spMkLst>
        </pc:spChg>
        <pc:spChg chg="add mod">
          <ac:chgData name="Andrew Timmins" userId="b39f57e968e909f5" providerId="LiveId" clId="{02C85F25-EAC7-49DA-9863-17B6A72FD3DD}" dt="2023-04-01T15:26:09.576" v="20143"/>
          <ac:spMkLst>
            <pc:docMk/>
            <pc:sldMk cId="4115002711" sldId="273"/>
            <ac:spMk id="5" creationId="{508B8A6B-64A4-7B38-BE2A-3D9A1BFC1F4F}"/>
          </ac:spMkLst>
        </pc:spChg>
        <pc:spChg chg="mod">
          <ac:chgData name="Andrew Timmins" userId="b39f57e968e909f5" providerId="LiveId" clId="{02C85F25-EAC7-49DA-9863-17B6A72FD3DD}" dt="2023-03-13T16:15:22.489" v="5034" actId="1076"/>
          <ac:spMkLst>
            <pc:docMk/>
            <pc:sldMk cId="4115002711" sldId="273"/>
            <ac:spMk id="114" creationId="{00000000-0000-0000-0000-000000000000}"/>
          </ac:spMkLst>
        </pc:spChg>
        <pc:picChg chg="add del mod">
          <ac:chgData name="Andrew Timmins" userId="b39f57e968e909f5" providerId="LiveId" clId="{02C85F25-EAC7-49DA-9863-17B6A72FD3DD}" dt="2023-03-31T14:55:51.693" v="10059"/>
          <ac:picMkLst>
            <pc:docMk/>
            <pc:sldMk cId="4115002711" sldId="273"/>
            <ac:picMk id="4" creationId="{19287BA7-F1DB-38F2-DC0A-FC082506BC50}"/>
          </ac:picMkLst>
        </pc:picChg>
        <pc:picChg chg="add del mod">
          <ac:chgData name="Andrew Timmins" userId="b39f57e968e909f5" providerId="LiveId" clId="{02C85F25-EAC7-49DA-9863-17B6A72FD3DD}" dt="2023-03-31T14:55:54.286" v="10061"/>
          <ac:picMkLst>
            <pc:docMk/>
            <pc:sldMk cId="4115002711" sldId="273"/>
            <ac:picMk id="5" creationId="{6D376CCB-07A9-D3E9-177D-13BBBA1EE97C}"/>
          </ac:picMkLst>
        </pc:picChg>
        <pc:picChg chg="add mod">
          <ac:chgData name="Andrew Timmins" userId="b39f57e968e909f5" providerId="LiveId" clId="{02C85F25-EAC7-49DA-9863-17B6A72FD3DD}" dt="2023-04-01T15:26:09.576" v="20143"/>
          <ac:picMkLst>
            <pc:docMk/>
            <pc:sldMk cId="4115002711" sldId="273"/>
            <ac:picMk id="6" creationId="{676F2FDE-9FDC-1D26-A5B4-F992339622EA}"/>
          </ac:picMkLst>
        </pc:picChg>
      </pc:sldChg>
      <pc:sldChg chg="addSp delSp modSp add mod ord delAnim modNotesTx">
        <pc:chgData name="Andrew Timmins" userId="b39f57e968e909f5" providerId="LiveId" clId="{02C85F25-EAC7-49DA-9863-17B6A72FD3DD}" dt="2023-04-01T14:33:14.123" v="19187" actId="20577"/>
        <pc:sldMkLst>
          <pc:docMk/>
          <pc:sldMk cId="3366233160" sldId="274"/>
        </pc:sldMkLst>
        <pc:spChg chg="add mod">
          <ac:chgData name="Andrew Timmins" userId="b39f57e968e909f5" providerId="LiveId" clId="{02C85F25-EAC7-49DA-9863-17B6A72FD3DD}" dt="2023-04-01T14:06:19.214" v="18885"/>
          <ac:spMkLst>
            <pc:docMk/>
            <pc:sldMk cId="3366233160" sldId="274"/>
            <ac:spMk id="6" creationId="{5F46FA65-C007-7879-52FF-8978B244245C}"/>
          </ac:spMkLst>
        </pc:spChg>
        <pc:spChg chg="mod">
          <ac:chgData name="Andrew Timmins" userId="b39f57e968e909f5" providerId="LiveId" clId="{02C85F25-EAC7-49DA-9863-17B6A72FD3DD}" dt="2023-04-01T14:06:01.845" v="18883" actId="255"/>
          <ac:spMkLst>
            <pc:docMk/>
            <pc:sldMk cId="3366233160" sldId="274"/>
            <ac:spMk id="12" creationId="{39061FFE-23AD-C653-AF0E-DAE5E01B6253}"/>
          </ac:spMkLst>
        </pc:spChg>
        <pc:spChg chg="mod">
          <ac:chgData name="Andrew Timmins" userId="b39f57e968e909f5" providerId="LiveId" clId="{02C85F25-EAC7-49DA-9863-17B6A72FD3DD}" dt="2023-04-01T14:33:14.123" v="19187" actId="20577"/>
          <ac:spMkLst>
            <pc:docMk/>
            <pc:sldMk cId="3366233160" sldId="274"/>
            <ac:spMk id="17" creationId="{3B0B9D17-306C-0841-F520-7911D66971F4}"/>
          </ac:spMkLst>
        </pc:spChg>
        <pc:spChg chg="del">
          <ac:chgData name="Andrew Timmins" userId="b39f57e968e909f5" providerId="LiveId" clId="{02C85F25-EAC7-49DA-9863-17B6A72FD3DD}" dt="2023-03-31T11:41:02.926" v="5112" actId="478"/>
          <ac:spMkLst>
            <pc:docMk/>
            <pc:sldMk cId="3366233160" sldId="274"/>
            <ac:spMk id="18" creationId="{9A9B45CC-655C-9099-AB22-D534A2A74266}"/>
          </ac:spMkLst>
        </pc:spChg>
        <pc:spChg chg="del mod">
          <ac:chgData name="Andrew Timmins" userId="b39f57e968e909f5" providerId="LiveId" clId="{02C85F25-EAC7-49DA-9863-17B6A72FD3DD}" dt="2023-03-31T11:41:06.101" v="5115" actId="478"/>
          <ac:spMkLst>
            <pc:docMk/>
            <pc:sldMk cId="3366233160" sldId="274"/>
            <ac:spMk id="19" creationId="{0F650D71-F546-DEE7-2A21-F9EE5BE0376D}"/>
          </ac:spMkLst>
        </pc:spChg>
        <pc:spChg chg="del">
          <ac:chgData name="Andrew Timmins" userId="b39f57e968e909f5" providerId="LiveId" clId="{02C85F25-EAC7-49DA-9863-17B6A72FD3DD}" dt="2023-03-31T11:41:07.729" v="5116" actId="478"/>
          <ac:spMkLst>
            <pc:docMk/>
            <pc:sldMk cId="3366233160" sldId="274"/>
            <ac:spMk id="20" creationId="{DF537AEA-9E7A-3B29-FE69-03C1325C0369}"/>
          </ac:spMkLst>
        </pc:spChg>
        <pc:spChg chg="del">
          <ac:chgData name="Andrew Timmins" userId="b39f57e968e909f5" providerId="LiveId" clId="{02C85F25-EAC7-49DA-9863-17B6A72FD3DD}" dt="2023-04-01T14:06:12.607" v="18884" actId="478"/>
          <ac:spMkLst>
            <pc:docMk/>
            <pc:sldMk cId="3366233160" sldId="274"/>
            <ac:spMk id="25" creationId="{C2A99E66-06CA-61A5-A547-3EB60D11E1F2}"/>
          </ac:spMkLst>
        </pc:spChg>
        <pc:picChg chg="add mod">
          <ac:chgData name="Andrew Timmins" userId="b39f57e968e909f5" providerId="LiveId" clId="{02C85F25-EAC7-49DA-9863-17B6A72FD3DD}" dt="2023-04-01T14:06:19.214" v="18885"/>
          <ac:picMkLst>
            <pc:docMk/>
            <pc:sldMk cId="3366233160" sldId="274"/>
            <ac:picMk id="3" creationId="{990BE9A3-05EE-EC91-26AF-1CB1618782FF}"/>
          </ac:picMkLst>
        </pc:picChg>
        <pc:picChg chg="add mod">
          <ac:chgData name="Andrew Timmins" userId="b39f57e968e909f5" providerId="LiveId" clId="{02C85F25-EAC7-49DA-9863-17B6A72FD3DD}" dt="2023-04-01T14:06:19.214" v="18885"/>
          <ac:picMkLst>
            <pc:docMk/>
            <pc:sldMk cId="3366233160" sldId="274"/>
            <ac:picMk id="4" creationId="{DB985E76-1183-A03C-C9EA-22B6AB87651A}"/>
          </ac:picMkLst>
        </pc:picChg>
        <pc:picChg chg="add mod">
          <ac:chgData name="Andrew Timmins" userId="b39f57e968e909f5" providerId="LiveId" clId="{02C85F25-EAC7-49DA-9863-17B6A72FD3DD}" dt="2023-04-01T14:06:19.214" v="18885"/>
          <ac:picMkLst>
            <pc:docMk/>
            <pc:sldMk cId="3366233160" sldId="274"/>
            <ac:picMk id="5" creationId="{C17FD1C1-22A2-F2EE-5B86-F707D290AEDF}"/>
          </ac:picMkLst>
        </pc:picChg>
        <pc:picChg chg="del">
          <ac:chgData name="Andrew Timmins" userId="b39f57e968e909f5" providerId="LiveId" clId="{02C85F25-EAC7-49DA-9863-17B6A72FD3DD}" dt="2023-04-01T14:06:12.607" v="18884" actId="478"/>
          <ac:picMkLst>
            <pc:docMk/>
            <pc:sldMk cId="3366233160" sldId="274"/>
            <ac:picMk id="11" creationId="{A7BDE14C-D7A6-91A2-5D98-EC4D7FC55287}"/>
          </ac:picMkLst>
        </pc:picChg>
        <pc:picChg chg="del">
          <ac:chgData name="Andrew Timmins" userId="b39f57e968e909f5" providerId="LiveId" clId="{02C85F25-EAC7-49DA-9863-17B6A72FD3DD}" dt="2023-04-01T14:06:12.607" v="18884" actId="478"/>
          <ac:picMkLst>
            <pc:docMk/>
            <pc:sldMk cId="3366233160" sldId="274"/>
            <ac:picMk id="21" creationId="{098ED10C-155D-D87B-1CA0-A5BFA5CCDC39}"/>
          </ac:picMkLst>
        </pc:picChg>
        <pc:cxnChg chg="add mod">
          <ac:chgData name="Andrew Timmins" userId="b39f57e968e909f5" providerId="LiveId" clId="{02C85F25-EAC7-49DA-9863-17B6A72FD3DD}" dt="2023-04-01T13:59:35.769" v="18844"/>
          <ac:cxnSpMkLst>
            <pc:docMk/>
            <pc:sldMk cId="3366233160" sldId="274"/>
            <ac:cxnSpMk id="2" creationId="{802ACA00-5E90-6D9E-BE34-57C3FBA3A2BD}"/>
          </ac:cxnSpMkLst>
        </pc:cxnChg>
        <pc:cxnChg chg="del">
          <ac:chgData name="Andrew Timmins" userId="b39f57e968e909f5" providerId="LiveId" clId="{02C85F25-EAC7-49DA-9863-17B6A72FD3DD}" dt="2023-04-01T13:59:50.680" v="18849" actId="478"/>
          <ac:cxnSpMkLst>
            <pc:docMk/>
            <pc:sldMk cId="3366233160" sldId="274"/>
            <ac:cxnSpMk id="22" creationId="{4B402063-409A-AC76-432A-DD0704CEEB4B}"/>
          </ac:cxnSpMkLst>
        </pc:cxnChg>
      </pc:sldChg>
      <pc:sldChg chg="addSp delSp modSp add mod ord delAnim modAnim modNotesTx">
        <pc:chgData name="Andrew Timmins" userId="b39f57e968e909f5" providerId="LiveId" clId="{02C85F25-EAC7-49DA-9863-17B6A72FD3DD}" dt="2023-04-01T14:20:23.409" v="19030" actId="20577"/>
        <pc:sldMkLst>
          <pc:docMk/>
          <pc:sldMk cId="2902377572" sldId="275"/>
        </pc:sldMkLst>
        <pc:spChg chg="add mod">
          <ac:chgData name="Andrew Timmins" userId="b39f57e968e909f5" providerId="LiveId" clId="{02C85F25-EAC7-49DA-9863-17B6A72FD3DD}" dt="2023-04-01T14:11:30.572" v="18925" actId="14100"/>
          <ac:spMkLst>
            <pc:docMk/>
            <pc:sldMk cId="2902377572" sldId="275"/>
            <ac:spMk id="2" creationId="{17D8B5C3-E663-EEC8-1BC6-8345D167D575}"/>
          </ac:spMkLst>
        </pc:spChg>
        <pc:spChg chg="add mod">
          <ac:chgData name="Andrew Timmins" userId="b39f57e968e909f5" providerId="LiveId" clId="{02C85F25-EAC7-49DA-9863-17B6A72FD3DD}" dt="2023-04-01T14:11:35.457" v="18926" actId="465"/>
          <ac:spMkLst>
            <pc:docMk/>
            <pc:sldMk cId="2902377572" sldId="275"/>
            <ac:spMk id="3" creationId="{2AF6CCBF-3A40-C1B5-A03D-11CAC8D69298}"/>
          </ac:spMkLst>
        </pc:spChg>
        <pc:spChg chg="add mod">
          <ac:chgData name="Andrew Timmins" userId="b39f57e968e909f5" providerId="LiveId" clId="{02C85F25-EAC7-49DA-9863-17B6A72FD3DD}" dt="2023-04-01T14:11:35.457" v="18926" actId="465"/>
          <ac:spMkLst>
            <pc:docMk/>
            <pc:sldMk cId="2902377572" sldId="275"/>
            <ac:spMk id="4" creationId="{CF037248-7836-6965-693C-B86A21272295}"/>
          </ac:spMkLst>
        </pc:spChg>
        <pc:spChg chg="del">
          <ac:chgData name="Andrew Timmins" userId="b39f57e968e909f5" providerId="LiveId" clId="{02C85F25-EAC7-49DA-9863-17B6A72FD3DD}" dt="2023-04-01T14:10:39.582" v="18914" actId="478"/>
          <ac:spMkLst>
            <pc:docMk/>
            <pc:sldMk cId="2902377572" sldId="275"/>
            <ac:spMk id="5" creationId="{60CA42AE-83FD-257A-D471-D7C776E52CCF}"/>
          </ac:spMkLst>
        </pc:spChg>
        <pc:spChg chg="add mod">
          <ac:chgData name="Andrew Timmins" userId="b39f57e968e909f5" providerId="LiveId" clId="{02C85F25-EAC7-49DA-9863-17B6A72FD3DD}" dt="2023-04-01T14:11:35.457" v="18926" actId="465"/>
          <ac:spMkLst>
            <pc:docMk/>
            <pc:sldMk cId="2902377572" sldId="275"/>
            <ac:spMk id="9" creationId="{883EC079-5644-2009-58C2-B3579EE272F4}"/>
          </ac:spMkLst>
        </pc:spChg>
        <pc:spChg chg="add mod">
          <ac:chgData name="Andrew Timmins" userId="b39f57e968e909f5" providerId="LiveId" clId="{02C85F25-EAC7-49DA-9863-17B6A72FD3DD}" dt="2023-04-01T14:11:30.572" v="18925" actId="14100"/>
          <ac:spMkLst>
            <pc:docMk/>
            <pc:sldMk cId="2902377572" sldId="275"/>
            <ac:spMk id="10" creationId="{61FBADB1-F0B5-0B09-EF6A-A20D058ADA77}"/>
          </ac:spMkLst>
        </pc:spChg>
        <pc:spChg chg="mod">
          <ac:chgData name="Andrew Timmins" userId="b39f57e968e909f5" providerId="LiveId" clId="{02C85F25-EAC7-49DA-9863-17B6A72FD3DD}" dt="2023-04-01T14:20:23.409" v="19030" actId="20577"/>
          <ac:spMkLst>
            <pc:docMk/>
            <pc:sldMk cId="2902377572" sldId="275"/>
            <ac:spMk id="12" creationId="{39061FFE-23AD-C653-AF0E-DAE5E01B6253}"/>
          </ac:spMkLst>
        </pc:spChg>
        <pc:spChg chg="add mod">
          <ac:chgData name="Andrew Timmins" userId="b39f57e968e909f5" providerId="LiveId" clId="{02C85F25-EAC7-49DA-9863-17B6A72FD3DD}" dt="2023-04-01T14:10:55.940" v="18917"/>
          <ac:spMkLst>
            <pc:docMk/>
            <pc:sldMk cId="2902377572" sldId="275"/>
            <ac:spMk id="16" creationId="{4E9E0CD3-7EB2-72D8-0192-CE5ED127EA63}"/>
          </ac:spMkLst>
        </pc:spChg>
        <pc:spChg chg="del">
          <ac:chgData name="Andrew Timmins" userId="b39f57e968e909f5" providerId="LiveId" clId="{02C85F25-EAC7-49DA-9863-17B6A72FD3DD}" dt="2023-03-31T11:47:28.242" v="5344" actId="478"/>
          <ac:spMkLst>
            <pc:docMk/>
            <pc:sldMk cId="2902377572" sldId="275"/>
            <ac:spMk id="17" creationId="{3B0B9D17-306C-0841-F520-7911D66971F4}"/>
          </ac:spMkLst>
        </pc:spChg>
        <pc:spChg chg="del">
          <ac:chgData name="Andrew Timmins" userId="b39f57e968e909f5" providerId="LiveId" clId="{02C85F25-EAC7-49DA-9863-17B6A72FD3DD}" dt="2023-03-31T11:46:33.172" v="5338" actId="478"/>
          <ac:spMkLst>
            <pc:docMk/>
            <pc:sldMk cId="2902377572" sldId="275"/>
            <ac:spMk id="18" creationId="{9A9B45CC-655C-9099-AB22-D534A2A74266}"/>
          </ac:spMkLst>
        </pc:spChg>
        <pc:picChg chg="del">
          <ac:chgData name="Andrew Timmins" userId="b39f57e968e909f5" providerId="LiveId" clId="{02C85F25-EAC7-49DA-9863-17B6A72FD3DD}" dt="2023-04-01T14:10:38.155" v="18912" actId="478"/>
          <ac:picMkLst>
            <pc:docMk/>
            <pc:sldMk cId="2902377572" sldId="275"/>
            <ac:picMk id="6" creationId="{23AB589D-B54F-E530-EEF9-645714A9D2BB}"/>
          </ac:picMkLst>
        </pc:picChg>
        <pc:picChg chg="del">
          <ac:chgData name="Andrew Timmins" userId="b39f57e968e909f5" providerId="LiveId" clId="{02C85F25-EAC7-49DA-9863-17B6A72FD3DD}" dt="2023-04-01T14:10:38.980" v="18913" actId="478"/>
          <ac:picMkLst>
            <pc:docMk/>
            <pc:sldMk cId="2902377572" sldId="275"/>
            <ac:picMk id="7" creationId="{8532AC28-FBAA-BC6E-4EDF-B643921BDA0C}"/>
          </ac:picMkLst>
        </pc:picChg>
        <pc:picChg chg="add mod">
          <ac:chgData name="Andrew Timmins" userId="b39f57e968e909f5" providerId="LiveId" clId="{02C85F25-EAC7-49DA-9863-17B6A72FD3DD}" dt="2023-04-01T14:10:55.940" v="18917"/>
          <ac:picMkLst>
            <pc:docMk/>
            <pc:sldMk cId="2902377572" sldId="275"/>
            <ac:picMk id="11" creationId="{C49EB6CD-0B4A-2B7B-5D0C-459B6850C13C}"/>
          </ac:picMkLst>
        </pc:picChg>
        <pc:picChg chg="add mod">
          <ac:chgData name="Andrew Timmins" userId="b39f57e968e909f5" providerId="LiveId" clId="{02C85F25-EAC7-49DA-9863-17B6A72FD3DD}" dt="2023-04-01T14:10:55.940" v="18917"/>
          <ac:picMkLst>
            <pc:docMk/>
            <pc:sldMk cId="2902377572" sldId="275"/>
            <ac:picMk id="13" creationId="{E13F665D-8689-3483-8BB3-3F9125C078E6}"/>
          </ac:picMkLst>
        </pc:picChg>
        <pc:picChg chg="add mod">
          <ac:chgData name="Andrew Timmins" userId="b39f57e968e909f5" providerId="LiveId" clId="{02C85F25-EAC7-49DA-9863-17B6A72FD3DD}" dt="2023-04-01T14:10:55.940" v="18917"/>
          <ac:picMkLst>
            <pc:docMk/>
            <pc:sldMk cId="2902377572" sldId="275"/>
            <ac:picMk id="14" creationId="{B439D987-9F1D-C3A6-2F13-C2AEEB2CD6D3}"/>
          </ac:picMkLst>
        </pc:picChg>
        <pc:cxnChg chg="del">
          <ac:chgData name="Andrew Timmins" userId="b39f57e968e909f5" providerId="LiveId" clId="{02C85F25-EAC7-49DA-9863-17B6A72FD3DD}" dt="2023-04-01T14:10:41.067" v="18915" actId="478"/>
          <ac:cxnSpMkLst>
            <pc:docMk/>
            <pc:sldMk cId="2902377572" sldId="275"/>
            <ac:cxnSpMk id="8" creationId="{6726D33F-555C-570D-0A1D-B550B34F7FEA}"/>
          </ac:cxnSpMkLst>
        </pc:cxnChg>
        <pc:cxnChg chg="add mod">
          <ac:chgData name="Andrew Timmins" userId="b39f57e968e909f5" providerId="LiveId" clId="{02C85F25-EAC7-49DA-9863-17B6A72FD3DD}" dt="2023-04-01T14:10:55.940" v="18917"/>
          <ac:cxnSpMkLst>
            <pc:docMk/>
            <pc:sldMk cId="2902377572" sldId="275"/>
            <ac:cxnSpMk id="15" creationId="{7D1B4395-D80B-56D8-6930-DC3BD9040843}"/>
          </ac:cxnSpMkLst>
        </pc:cxnChg>
      </pc:sldChg>
      <pc:sldChg chg="addSp delSp modSp add mod delAnim modAnim modNotesTx">
        <pc:chgData name="Andrew Timmins" userId="b39f57e968e909f5" providerId="LiveId" clId="{02C85F25-EAC7-49DA-9863-17B6A72FD3DD}" dt="2023-04-01T15:09:50.617" v="20051" actId="14100"/>
        <pc:sldMkLst>
          <pc:docMk/>
          <pc:sldMk cId="1066357392" sldId="276"/>
        </pc:sldMkLst>
        <pc:spChg chg="add mod">
          <ac:chgData name="Andrew Timmins" userId="b39f57e968e909f5" providerId="LiveId" clId="{02C85F25-EAC7-49DA-9863-17B6A72FD3DD}" dt="2023-04-01T15:09:50.617" v="20051" actId="14100"/>
          <ac:spMkLst>
            <pc:docMk/>
            <pc:sldMk cId="1066357392" sldId="276"/>
            <ac:spMk id="2" creationId="{D9892EFE-FB8B-1B9D-2198-4A4C5D1A1C3F}"/>
          </ac:spMkLst>
        </pc:spChg>
        <pc:spChg chg="del">
          <ac:chgData name="Andrew Timmins" userId="b39f57e968e909f5" providerId="LiveId" clId="{02C85F25-EAC7-49DA-9863-17B6A72FD3DD}" dt="2023-03-31T11:51:09.538" v="5456" actId="478"/>
          <ac:spMkLst>
            <pc:docMk/>
            <pc:sldMk cId="1066357392" sldId="276"/>
            <ac:spMk id="5" creationId="{2DFB641F-FC25-FC1A-E9C1-34CEED0CBCD8}"/>
          </ac:spMkLst>
        </pc:spChg>
        <pc:spChg chg="add mod">
          <ac:chgData name="Andrew Timmins" userId="b39f57e968e909f5" providerId="LiveId" clId="{02C85F25-EAC7-49DA-9863-17B6A72FD3DD}" dt="2023-04-01T15:09:14.236" v="20039"/>
          <ac:spMkLst>
            <pc:docMk/>
            <pc:sldMk cId="1066357392" sldId="276"/>
            <ac:spMk id="7" creationId="{84804CB8-AD3C-878D-469C-B535B85E8689}"/>
          </ac:spMkLst>
        </pc:spChg>
        <pc:spChg chg="del">
          <ac:chgData name="Andrew Timmins" userId="b39f57e968e909f5" providerId="LiveId" clId="{02C85F25-EAC7-49DA-9863-17B6A72FD3DD}" dt="2023-04-01T15:09:12.361" v="20037" actId="478"/>
          <ac:spMkLst>
            <pc:docMk/>
            <pc:sldMk cId="1066357392" sldId="276"/>
            <ac:spMk id="9" creationId="{B7A89630-24C9-DDA5-7464-A8040ABA4EC1}"/>
          </ac:spMkLst>
        </pc:spChg>
        <pc:spChg chg="mod">
          <ac:chgData name="Andrew Timmins" userId="b39f57e968e909f5" providerId="LiveId" clId="{02C85F25-EAC7-49DA-9863-17B6A72FD3DD}" dt="2023-04-01T15:09:35.046" v="20046" actId="255"/>
          <ac:spMkLst>
            <pc:docMk/>
            <pc:sldMk cId="1066357392" sldId="276"/>
            <ac:spMk id="12" creationId="{39061FFE-23AD-C653-AF0E-DAE5E01B6253}"/>
          </ac:spMkLst>
        </pc:spChg>
        <pc:picChg chg="del">
          <ac:chgData name="Andrew Timmins" userId="b39f57e968e909f5" providerId="LiveId" clId="{02C85F25-EAC7-49DA-9863-17B6A72FD3DD}" dt="2023-03-31T11:50:59.527" v="5455" actId="478"/>
          <ac:picMkLst>
            <pc:docMk/>
            <pc:sldMk cId="1066357392" sldId="276"/>
            <ac:picMk id="3" creationId="{22A18FFA-A299-D052-FFE8-45925E60BE97}"/>
          </ac:picMkLst>
        </pc:picChg>
        <pc:picChg chg="add mod">
          <ac:chgData name="Andrew Timmins" userId="b39f57e968e909f5" providerId="LiveId" clId="{02C85F25-EAC7-49DA-9863-17B6A72FD3DD}" dt="2023-04-01T15:09:14.236" v="20039"/>
          <ac:picMkLst>
            <pc:docMk/>
            <pc:sldMk cId="1066357392" sldId="276"/>
            <ac:picMk id="3" creationId="{BFFCCA7A-08B0-15C1-C03B-76B131F65F1F}"/>
          </ac:picMkLst>
        </pc:picChg>
        <pc:picChg chg="add mod">
          <ac:chgData name="Andrew Timmins" userId="b39f57e968e909f5" providerId="LiveId" clId="{02C85F25-EAC7-49DA-9863-17B6A72FD3DD}" dt="2023-04-01T15:09:14.236" v="20039"/>
          <ac:picMkLst>
            <pc:docMk/>
            <pc:sldMk cId="1066357392" sldId="276"/>
            <ac:picMk id="4" creationId="{8A8C0496-DA62-6B84-82AB-1BA7A274F56D}"/>
          </ac:picMkLst>
        </pc:picChg>
        <pc:picChg chg="add mod">
          <ac:chgData name="Andrew Timmins" userId="b39f57e968e909f5" providerId="LiveId" clId="{02C85F25-EAC7-49DA-9863-17B6A72FD3DD}" dt="2023-04-01T15:09:14.236" v="20039"/>
          <ac:picMkLst>
            <pc:docMk/>
            <pc:sldMk cId="1066357392" sldId="276"/>
            <ac:picMk id="5" creationId="{6D5FDC66-A64C-604A-6B6B-14146F75803E}"/>
          </ac:picMkLst>
        </pc:picChg>
        <pc:picChg chg="del">
          <ac:chgData name="Andrew Timmins" userId="b39f57e968e909f5" providerId="LiveId" clId="{02C85F25-EAC7-49DA-9863-17B6A72FD3DD}" dt="2023-04-01T15:09:11.926" v="20036" actId="478"/>
          <ac:picMkLst>
            <pc:docMk/>
            <pc:sldMk cId="1066357392" sldId="276"/>
            <ac:picMk id="13" creationId="{284BEA9C-12D9-02FE-A90D-B7FA3172F0F7}"/>
          </ac:picMkLst>
        </pc:picChg>
        <pc:picChg chg="del">
          <ac:chgData name="Andrew Timmins" userId="b39f57e968e909f5" providerId="LiveId" clId="{02C85F25-EAC7-49DA-9863-17B6A72FD3DD}" dt="2023-04-01T15:09:13.096" v="20038" actId="478"/>
          <ac:picMkLst>
            <pc:docMk/>
            <pc:sldMk cId="1066357392" sldId="276"/>
            <ac:picMk id="15" creationId="{67DD6A91-1018-C7B4-3EBC-47D707FA8D1E}"/>
          </ac:picMkLst>
        </pc:picChg>
        <pc:cxnChg chg="add mod">
          <ac:chgData name="Andrew Timmins" userId="b39f57e968e909f5" providerId="LiveId" clId="{02C85F25-EAC7-49DA-9863-17B6A72FD3DD}" dt="2023-04-01T15:09:14.236" v="20039"/>
          <ac:cxnSpMkLst>
            <pc:docMk/>
            <pc:sldMk cId="1066357392" sldId="276"/>
            <ac:cxnSpMk id="6" creationId="{9F2B0847-379F-F8BD-66AF-9B06282521CD}"/>
          </ac:cxnSpMkLst>
        </pc:cxnChg>
        <pc:cxnChg chg="del">
          <ac:chgData name="Andrew Timmins" userId="b39f57e968e909f5" providerId="LiveId" clId="{02C85F25-EAC7-49DA-9863-17B6A72FD3DD}" dt="2023-04-01T15:09:11.085" v="20035" actId="478"/>
          <ac:cxnSpMkLst>
            <pc:docMk/>
            <pc:sldMk cId="1066357392" sldId="276"/>
            <ac:cxnSpMk id="16" creationId="{D06D13C6-CB51-A0AB-CE32-54310D4D799D}"/>
          </ac:cxnSpMkLst>
        </pc:cxnChg>
      </pc:sldChg>
      <pc:sldChg chg="addSp delSp modSp add mod modAnim modNotesTx">
        <pc:chgData name="Andrew Timmins" userId="b39f57e968e909f5" providerId="LiveId" clId="{02C85F25-EAC7-49DA-9863-17B6A72FD3DD}" dt="2023-04-01T14:31:46.685" v="19168" actId="14100"/>
        <pc:sldMkLst>
          <pc:docMk/>
          <pc:sldMk cId="1817298328" sldId="277"/>
        </pc:sldMkLst>
        <pc:spChg chg="mod">
          <ac:chgData name="Andrew Timmins" userId="b39f57e968e909f5" providerId="LiveId" clId="{02C85F25-EAC7-49DA-9863-17B6A72FD3DD}" dt="2023-04-01T14:31:46.685" v="19168" actId="14100"/>
          <ac:spMkLst>
            <pc:docMk/>
            <pc:sldMk cId="1817298328" sldId="277"/>
            <ac:spMk id="5" creationId="{2DFB641F-FC25-FC1A-E9C1-34CEED0CBCD8}"/>
          </ac:spMkLst>
        </pc:spChg>
        <pc:spChg chg="add mod">
          <ac:chgData name="Andrew Timmins" userId="b39f57e968e909f5" providerId="LiveId" clId="{02C85F25-EAC7-49DA-9863-17B6A72FD3DD}" dt="2023-04-01T14:30:45.956" v="19152"/>
          <ac:spMkLst>
            <pc:docMk/>
            <pc:sldMk cId="1817298328" sldId="277"/>
            <ac:spMk id="8" creationId="{FEBF92EC-FD1E-24E4-1690-A423D21544D6}"/>
          </ac:spMkLst>
        </pc:spChg>
        <pc:spChg chg="del">
          <ac:chgData name="Andrew Timmins" userId="b39f57e968e909f5" providerId="LiveId" clId="{02C85F25-EAC7-49DA-9863-17B6A72FD3DD}" dt="2023-04-01T14:30:19.719" v="19145" actId="478"/>
          <ac:spMkLst>
            <pc:docMk/>
            <pc:sldMk cId="1817298328" sldId="277"/>
            <ac:spMk id="9" creationId="{B7A89630-24C9-DDA5-7464-A8040ABA4EC1}"/>
          </ac:spMkLst>
        </pc:spChg>
        <pc:spChg chg="mod">
          <ac:chgData name="Andrew Timmins" userId="b39f57e968e909f5" providerId="LiveId" clId="{02C85F25-EAC7-49DA-9863-17B6A72FD3DD}" dt="2023-04-01T14:30:55.139" v="19156" actId="14100"/>
          <ac:spMkLst>
            <pc:docMk/>
            <pc:sldMk cId="1817298328" sldId="277"/>
            <ac:spMk id="12" creationId="{39061FFE-23AD-C653-AF0E-DAE5E01B6253}"/>
          </ac:spMkLst>
        </pc:spChg>
        <pc:picChg chg="add mod">
          <ac:chgData name="Andrew Timmins" userId="b39f57e968e909f5" providerId="LiveId" clId="{02C85F25-EAC7-49DA-9863-17B6A72FD3DD}" dt="2023-04-01T14:30:45.956" v="19152"/>
          <ac:picMkLst>
            <pc:docMk/>
            <pc:sldMk cId="1817298328" sldId="277"/>
            <ac:picMk id="2" creationId="{49227F3D-410A-16E1-E64E-D8E9F7F42C74}"/>
          </ac:picMkLst>
        </pc:picChg>
        <pc:picChg chg="del">
          <ac:chgData name="Andrew Timmins" userId="b39f57e968e909f5" providerId="LiveId" clId="{02C85F25-EAC7-49DA-9863-17B6A72FD3DD}" dt="2023-03-31T13:23:49.136" v="5560" actId="478"/>
          <ac:picMkLst>
            <pc:docMk/>
            <pc:sldMk cId="1817298328" sldId="277"/>
            <ac:picMk id="3" creationId="{22A18FFA-A299-D052-FFE8-45925E60BE97}"/>
          </ac:picMkLst>
        </pc:picChg>
        <pc:picChg chg="add mod">
          <ac:chgData name="Andrew Timmins" userId="b39f57e968e909f5" providerId="LiveId" clId="{02C85F25-EAC7-49DA-9863-17B6A72FD3DD}" dt="2023-04-01T14:30:45.956" v="19152"/>
          <ac:picMkLst>
            <pc:docMk/>
            <pc:sldMk cId="1817298328" sldId="277"/>
            <ac:picMk id="3" creationId="{387FB6DA-1443-0FFA-1C78-10F03A036589}"/>
          </ac:picMkLst>
        </pc:picChg>
        <pc:picChg chg="add mod">
          <ac:chgData name="Andrew Timmins" userId="b39f57e968e909f5" providerId="LiveId" clId="{02C85F25-EAC7-49DA-9863-17B6A72FD3DD}" dt="2023-04-01T14:31:31.019" v="19166" actId="1076"/>
          <ac:picMkLst>
            <pc:docMk/>
            <pc:sldMk cId="1817298328" sldId="277"/>
            <ac:picMk id="4" creationId="{BF27FA33-8249-6C2A-72D6-AFECE9EEEBCA}"/>
          </ac:picMkLst>
        </pc:picChg>
        <pc:picChg chg="add mod">
          <ac:chgData name="Andrew Timmins" userId="b39f57e968e909f5" providerId="LiveId" clId="{02C85F25-EAC7-49DA-9863-17B6A72FD3DD}" dt="2023-04-01T14:30:45.956" v="19152"/>
          <ac:picMkLst>
            <pc:docMk/>
            <pc:sldMk cId="1817298328" sldId="277"/>
            <ac:picMk id="6" creationId="{9144B14A-E7E8-023E-8BDC-DAB09F1B8CCF}"/>
          </ac:picMkLst>
        </pc:picChg>
        <pc:picChg chg="del">
          <ac:chgData name="Andrew Timmins" userId="b39f57e968e909f5" providerId="LiveId" clId="{02C85F25-EAC7-49DA-9863-17B6A72FD3DD}" dt="2023-04-01T14:30:20.422" v="19146" actId="478"/>
          <ac:picMkLst>
            <pc:docMk/>
            <pc:sldMk cId="1817298328" sldId="277"/>
            <ac:picMk id="13" creationId="{284BEA9C-12D9-02FE-A90D-B7FA3172F0F7}"/>
          </ac:picMkLst>
        </pc:picChg>
        <pc:picChg chg="del">
          <ac:chgData name="Andrew Timmins" userId="b39f57e968e909f5" providerId="LiveId" clId="{02C85F25-EAC7-49DA-9863-17B6A72FD3DD}" dt="2023-04-01T14:30:21.068" v="19147" actId="478"/>
          <ac:picMkLst>
            <pc:docMk/>
            <pc:sldMk cId="1817298328" sldId="277"/>
            <ac:picMk id="15" creationId="{67DD6A91-1018-C7B4-3EBC-47D707FA8D1E}"/>
          </ac:picMkLst>
        </pc:picChg>
        <pc:cxnChg chg="add mod">
          <ac:chgData name="Andrew Timmins" userId="b39f57e968e909f5" providerId="LiveId" clId="{02C85F25-EAC7-49DA-9863-17B6A72FD3DD}" dt="2023-04-01T14:30:45.956" v="19152"/>
          <ac:cxnSpMkLst>
            <pc:docMk/>
            <pc:sldMk cId="1817298328" sldId="277"/>
            <ac:cxnSpMk id="7" creationId="{4AB7C1BB-47B8-24BC-0184-568C17DF2B8A}"/>
          </ac:cxnSpMkLst>
        </pc:cxnChg>
        <pc:cxnChg chg="del">
          <ac:chgData name="Andrew Timmins" userId="b39f57e968e909f5" providerId="LiveId" clId="{02C85F25-EAC7-49DA-9863-17B6A72FD3DD}" dt="2023-04-01T14:30:18.404" v="19144" actId="478"/>
          <ac:cxnSpMkLst>
            <pc:docMk/>
            <pc:sldMk cId="1817298328" sldId="277"/>
            <ac:cxnSpMk id="16" creationId="{D06D13C6-CB51-A0AB-CE32-54310D4D799D}"/>
          </ac:cxnSpMkLst>
        </pc:cxnChg>
      </pc:sldChg>
      <pc:sldChg chg="addSp delSp modSp add mod delAnim modAnim modNotesTx">
        <pc:chgData name="Andrew Timmins" userId="b39f57e968e909f5" providerId="LiveId" clId="{02C85F25-EAC7-49DA-9863-17B6A72FD3DD}" dt="2023-04-01T15:03:29.889" v="19792" actId="255"/>
        <pc:sldMkLst>
          <pc:docMk/>
          <pc:sldMk cId="1950803318" sldId="278"/>
        </pc:sldMkLst>
        <pc:spChg chg="del">
          <ac:chgData name="Andrew Timmins" userId="b39f57e968e909f5" providerId="LiveId" clId="{02C85F25-EAC7-49DA-9863-17B6A72FD3DD}" dt="2023-03-31T13:41:24.055" v="6388" actId="478"/>
          <ac:spMkLst>
            <pc:docMk/>
            <pc:sldMk cId="1950803318" sldId="278"/>
            <ac:spMk id="5" creationId="{2DFB641F-FC25-FC1A-E9C1-34CEED0CBCD8}"/>
          </ac:spMkLst>
        </pc:spChg>
        <pc:spChg chg="add mod">
          <ac:chgData name="Andrew Timmins" userId="b39f57e968e909f5" providerId="LiveId" clId="{02C85F25-EAC7-49DA-9863-17B6A72FD3DD}" dt="2023-04-01T14:39:13.218" v="19258"/>
          <ac:spMkLst>
            <pc:docMk/>
            <pc:sldMk cId="1950803318" sldId="278"/>
            <ac:spMk id="5" creationId="{A04B7432-58EE-F030-E755-97EB920CC178}"/>
          </ac:spMkLst>
        </pc:spChg>
        <pc:spChg chg="add mod">
          <ac:chgData name="Andrew Timmins" userId="b39f57e968e909f5" providerId="LiveId" clId="{02C85F25-EAC7-49DA-9863-17B6A72FD3DD}" dt="2023-04-01T15:03:29.889" v="19792" actId="255"/>
          <ac:spMkLst>
            <pc:docMk/>
            <pc:sldMk cId="1950803318" sldId="278"/>
            <ac:spMk id="6" creationId="{9D083118-8A4C-CAE3-53A8-5760B97B550E}"/>
          </ac:spMkLst>
        </pc:spChg>
        <pc:spChg chg="add mod">
          <ac:chgData name="Andrew Timmins" userId="b39f57e968e909f5" providerId="LiveId" clId="{02C85F25-EAC7-49DA-9863-17B6A72FD3DD}" dt="2023-04-01T14:42:32.943" v="19300" actId="1076"/>
          <ac:spMkLst>
            <pc:docMk/>
            <pc:sldMk cId="1950803318" sldId="278"/>
            <ac:spMk id="7" creationId="{04C0727F-2DEE-EA5B-460B-C4BE28715B52}"/>
          </ac:spMkLst>
        </pc:spChg>
        <pc:spChg chg="add mod">
          <ac:chgData name="Andrew Timmins" userId="b39f57e968e909f5" providerId="LiveId" clId="{02C85F25-EAC7-49DA-9863-17B6A72FD3DD}" dt="2023-04-01T14:42:32.943" v="19300" actId="1076"/>
          <ac:spMkLst>
            <pc:docMk/>
            <pc:sldMk cId="1950803318" sldId="278"/>
            <ac:spMk id="8" creationId="{B60D2261-BAEA-D478-523E-52AF104C2614}"/>
          </ac:spMkLst>
        </pc:spChg>
        <pc:spChg chg="del">
          <ac:chgData name="Andrew Timmins" userId="b39f57e968e909f5" providerId="LiveId" clId="{02C85F25-EAC7-49DA-9863-17B6A72FD3DD}" dt="2023-04-01T14:39:06.652" v="19256" actId="478"/>
          <ac:spMkLst>
            <pc:docMk/>
            <pc:sldMk cId="1950803318" sldId="278"/>
            <ac:spMk id="9" creationId="{B7A89630-24C9-DDA5-7464-A8040ABA4EC1}"/>
          </ac:spMkLst>
        </pc:spChg>
        <pc:spChg chg="add mod">
          <ac:chgData name="Andrew Timmins" userId="b39f57e968e909f5" providerId="LiveId" clId="{02C85F25-EAC7-49DA-9863-17B6A72FD3DD}" dt="2023-04-01T14:42:32.943" v="19300" actId="1076"/>
          <ac:spMkLst>
            <pc:docMk/>
            <pc:sldMk cId="1950803318" sldId="278"/>
            <ac:spMk id="10" creationId="{81BC224E-C08F-E063-F6D2-E60FB989D12F}"/>
          </ac:spMkLst>
        </pc:spChg>
        <pc:spChg chg="mod">
          <ac:chgData name="Andrew Timmins" userId="b39f57e968e909f5" providerId="LiveId" clId="{02C85F25-EAC7-49DA-9863-17B6A72FD3DD}" dt="2023-04-01T14:40:36.812" v="19285" actId="552"/>
          <ac:spMkLst>
            <pc:docMk/>
            <pc:sldMk cId="1950803318" sldId="278"/>
            <ac:spMk id="12" creationId="{39061FFE-23AD-C653-AF0E-DAE5E01B6253}"/>
          </ac:spMkLst>
        </pc:spChg>
        <pc:picChg chg="add mod">
          <ac:chgData name="Andrew Timmins" userId="b39f57e968e909f5" providerId="LiveId" clId="{02C85F25-EAC7-49DA-9863-17B6A72FD3DD}" dt="2023-04-01T14:39:13.218" v="19258"/>
          <ac:picMkLst>
            <pc:docMk/>
            <pc:sldMk cId="1950803318" sldId="278"/>
            <ac:picMk id="2" creationId="{42DF9E7E-0B16-C5B4-639F-A46EC75E803E}"/>
          </ac:picMkLst>
        </pc:picChg>
        <pc:picChg chg="del">
          <ac:chgData name="Andrew Timmins" userId="b39f57e968e909f5" providerId="LiveId" clId="{02C85F25-EAC7-49DA-9863-17B6A72FD3DD}" dt="2023-03-31T13:40:11.547" v="6366" actId="478"/>
          <ac:picMkLst>
            <pc:docMk/>
            <pc:sldMk cId="1950803318" sldId="278"/>
            <ac:picMk id="3" creationId="{22A18FFA-A299-D052-FFE8-45925E60BE97}"/>
          </ac:picMkLst>
        </pc:picChg>
        <pc:picChg chg="add mod">
          <ac:chgData name="Andrew Timmins" userId="b39f57e968e909f5" providerId="LiveId" clId="{02C85F25-EAC7-49DA-9863-17B6A72FD3DD}" dt="2023-04-01T14:39:13.218" v="19258"/>
          <ac:picMkLst>
            <pc:docMk/>
            <pc:sldMk cId="1950803318" sldId="278"/>
            <ac:picMk id="3" creationId="{C7142231-F56D-7CA4-6E72-3D555875B35E}"/>
          </ac:picMkLst>
        </pc:picChg>
        <pc:picChg chg="add mod">
          <ac:chgData name="Andrew Timmins" userId="b39f57e968e909f5" providerId="LiveId" clId="{02C85F25-EAC7-49DA-9863-17B6A72FD3DD}" dt="2023-04-01T14:39:13.218" v="19258"/>
          <ac:picMkLst>
            <pc:docMk/>
            <pc:sldMk cId="1950803318" sldId="278"/>
            <ac:picMk id="4" creationId="{04413775-9663-E631-88C2-BD733CAF65D4}"/>
          </ac:picMkLst>
        </pc:picChg>
        <pc:picChg chg="add del mod">
          <ac:chgData name="Andrew Timmins" userId="b39f57e968e909f5" providerId="LiveId" clId="{02C85F25-EAC7-49DA-9863-17B6A72FD3DD}" dt="2023-03-31T13:50:33.555" v="6919" actId="478"/>
          <ac:picMkLst>
            <pc:docMk/>
            <pc:sldMk cId="1950803318" sldId="278"/>
            <ac:picMk id="4" creationId="{456CCF0B-8418-5130-BF56-4588108C193A}"/>
          </ac:picMkLst>
        </pc:picChg>
        <pc:picChg chg="del">
          <ac:chgData name="Andrew Timmins" userId="b39f57e968e909f5" providerId="LiveId" clId="{02C85F25-EAC7-49DA-9863-17B6A72FD3DD}" dt="2023-04-01T14:39:05.949" v="19255" actId="478"/>
          <ac:picMkLst>
            <pc:docMk/>
            <pc:sldMk cId="1950803318" sldId="278"/>
            <ac:picMk id="13" creationId="{284BEA9C-12D9-02FE-A90D-B7FA3172F0F7}"/>
          </ac:picMkLst>
        </pc:picChg>
        <pc:picChg chg="del">
          <ac:chgData name="Andrew Timmins" userId="b39f57e968e909f5" providerId="LiveId" clId="{02C85F25-EAC7-49DA-9863-17B6A72FD3DD}" dt="2023-04-01T14:39:07.328" v="19257" actId="478"/>
          <ac:picMkLst>
            <pc:docMk/>
            <pc:sldMk cId="1950803318" sldId="278"/>
            <ac:picMk id="15" creationId="{67DD6A91-1018-C7B4-3EBC-47D707FA8D1E}"/>
          </ac:picMkLst>
        </pc:picChg>
        <pc:cxnChg chg="del">
          <ac:chgData name="Andrew Timmins" userId="b39f57e968e909f5" providerId="LiveId" clId="{02C85F25-EAC7-49DA-9863-17B6A72FD3DD}" dt="2023-03-31T13:41:25.372" v="6389" actId="478"/>
          <ac:cxnSpMkLst>
            <pc:docMk/>
            <pc:sldMk cId="1950803318" sldId="278"/>
            <ac:cxnSpMk id="16" creationId="{D06D13C6-CB51-A0AB-CE32-54310D4D799D}"/>
          </ac:cxnSpMkLst>
        </pc:cxnChg>
      </pc:sldChg>
      <pc:sldChg chg="addSp delSp modSp add mod ord delAnim modAnim modNotesTx">
        <pc:chgData name="Andrew Timmins" userId="b39f57e968e909f5" providerId="LiveId" clId="{02C85F25-EAC7-49DA-9863-17B6A72FD3DD}" dt="2023-04-01T14:37:50.441" v="19245" actId="465"/>
        <pc:sldMkLst>
          <pc:docMk/>
          <pc:sldMk cId="661585453" sldId="279"/>
        </pc:sldMkLst>
        <pc:spChg chg="add del mod">
          <ac:chgData name="Andrew Timmins" userId="b39f57e968e909f5" providerId="LiveId" clId="{02C85F25-EAC7-49DA-9863-17B6A72FD3DD}" dt="2023-03-31T13:47:22.161" v="6718" actId="478"/>
          <ac:spMkLst>
            <pc:docMk/>
            <pc:sldMk cId="661585453" sldId="279"/>
            <ac:spMk id="2" creationId="{9009B3B9-4519-641A-8750-43B53C9365C3}"/>
          </ac:spMkLst>
        </pc:spChg>
        <pc:spChg chg="add mod">
          <ac:chgData name="Andrew Timmins" userId="b39f57e968e909f5" providerId="LiveId" clId="{02C85F25-EAC7-49DA-9863-17B6A72FD3DD}" dt="2023-04-01T14:37:44.861" v="19244" actId="255"/>
          <ac:spMkLst>
            <pc:docMk/>
            <pc:sldMk cId="661585453" sldId="279"/>
            <ac:spMk id="3" creationId="{3C0D4AA3-953B-F3FB-4447-5EBF08F33326}"/>
          </ac:spMkLst>
        </pc:spChg>
        <pc:spChg chg="add mod">
          <ac:chgData name="Andrew Timmins" userId="b39f57e968e909f5" providerId="LiveId" clId="{02C85F25-EAC7-49DA-9863-17B6A72FD3DD}" dt="2023-04-01T14:37:50.441" v="19245" actId="465"/>
          <ac:spMkLst>
            <pc:docMk/>
            <pc:sldMk cId="661585453" sldId="279"/>
            <ac:spMk id="4" creationId="{24DA084D-6CA8-62FD-8A94-112AD9EA193D}"/>
          </ac:spMkLst>
        </pc:spChg>
        <pc:spChg chg="del">
          <ac:chgData name="Andrew Timmins" userId="b39f57e968e909f5" providerId="LiveId" clId="{02C85F25-EAC7-49DA-9863-17B6A72FD3DD}" dt="2023-04-01T14:37:06.621" v="19232" actId="478"/>
          <ac:spMkLst>
            <pc:docMk/>
            <pc:sldMk cId="661585453" sldId="279"/>
            <ac:spMk id="5" creationId="{A9970A59-4F94-2805-A86B-DE9F77F5FE9E}"/>
          </ac:spMkLst>
        </pc:spChg>
        <pc:spChg chg="add mod">
          <ac:chgData name="Andrew Timmins" userId="b39f57e968e909f5" providerId="LiveId" clId="{02C85F25-EAC7-49DA-9863-17B6A72FD3DD}" dt="2023-04-01T14:37:50.441" v="19245" actId="465"/>
          <ac:spMkLst>
            <pc:docMk/>
            <pc:sldMk cId="661585453" sldId="279"/>
            <ac:spMk id="9" creationId="{92DE8D0F-42DA-339B-1A24-CB7F70E51500}"/>
          </ac:spMkLst>
        </pc:spChg>
        <pc:spChg chg="add mod">
          <ac:chgData name="Andrew Timmins" userId="b39f57e968e909f5" providerId="LiveId" clId="{02C85F25-EAC7-49DA-9863-17B6A72FD3DD}" dt="2023-04-01T14:37:44.861" v="19244" actId="255"/>
          <ac:spMkLst>
            <pc:docMk/>
            <pc:sldMk cId="661585453" sldId="279"/>
            <ac:spMk id="10" creationId="{9045D077-6903-E6EC-FE35-DCDA31E88361}"/>
          </ac:spMkLst>
        </pc:spChg>
        <pc:spChg chg="mod">
          <ac:chgData name="Andrew Timmins" userId="b39f57e968e909f5" providerId="LiveId" clId="{02C85F25-EAC7-49DA-9863-17B6A72FD3DD}" dt="2023-04-01T14:37:31.585" v="19240" actId="255"/>
          <ac:spMkLst>
            <pc:docMk/>
            <pc:sldMk cId="661585453" sldId="279"/>
            <ac:spMk id="12" creationId="{39061FFE-23AD-C653-AF0E-DAE5E01B6253}"/>
          </ac:spMkLst>
        </pc:spChg>
        <pc:spChg chg="add mod">
          <ac:chgData name="Andrew Timmins" userId="b39f57e968e909f5" providerId="LiveId" clId="{02C85F25-EAC7-49DA-9863-17B6A72FD3DD}" dt="2023-04-01T14:37:16.875" v="19235"/>
          <ac:spMkLst>
            <pc:docMk/>
            <pc:sldMk cId="661585453" sldId="279"/>
            <ac:spMk id="15" creationId="{D5B59E42-458F-629C-1968-44A139E4150D}"/>
          </ac:spMkLst>
        </pc:spChg>
        <pc:spChg chg="del mod">
          <ac:chgData name="Andrew Timmins" userId="b39f57e968e909f5" providerId="LiveId" clId="{02C85F25-EAC7-49DA-9863-17B6A72FD3DD}" dt="2023-03-31T13:47:22.161" v="6718" actId="478"/>
          <ac:spMkLst>
            <pc:docMk/>
            <pc:sldMk cId="661585453" sldId="279"/>
            <ac:spMk id="17" creationId="{3B0B9D17-306C-0841-F520-7911D66971F4}"/>
          </ac:spMkLst>
        </pc:spChg>
        <pc:picChg chg="add mod">
          <ac:chgData name="Andrew Timmins" userId="b39f57e968e909f5" providerId="LiveId" clId="{02C85F25-EAC7-49DA-9863-17B6A72FD3DD}" dt="2023-04-01T14:37:16.875" v="19235"/>
          <ac:picMkLst>
            <pc:docMk/>
            <pc:sldMk cId="661585453" sldId="279"/>
            <ac:picMk id="2" creationId="{820733A7-3B7B-ABA1-C8B2-60A831423701}"/>
          </ac:picMkLst>
        </pc:picChg>
        <pc:picChg chg="del">
          <ac:chgData name="Andrew Timmins" userId="b39f57e968e909f5" providerId="LiveId" clId="{02C85F25-EAC7-49DA-9863-17B6A72FD3DD}" dt="2023-04-01T14:37:06.068" v="19231" actId="478"/>
          <ac:picMkLst>
            <pc:docMk/>
            <pc:sldMk cId="661585453" sldId="279"/>
            <ac:picMk id="6" creationId="{A4901A78-DE13-54AF-DCE1-527B9FF9C8CE}"/>
          </ac:picMkLst>
        </pc:picChg>
        <pc:picChg chg="del">
          <ac:chgData name="Andrew Timmins" userId="b39f57e968e909f5" providerId="LiveId" clId="{02C85F25-EAC7-49DA-9863-17B6A72FD3DD}" dt="2023-04-01T14:37:07.296" v="19233" actId="478"/>
          <ac:picMkLst>
            <pc:docMk/>
            <pc:sldMk cId="661585453" sldId="279"/>
            <ac:picMk id="7" creationId="{C8118D4C-9735-36A7-26EF-89D4610992C9}"/>
          </ac:picMkLst>
        </pc:picChg>
        <pc:picChg chg="add mod">
          <ac:chgData name="Andrew Timmins" userId="b39f57e968e909f5" providerId="LiveId" clId="{02C85F25-EAC7-49DA-9863-17B6A72FD3DD}" dt="2023-04-01T14:37:16.875" v="19235"/>
          <ac:picMkLst>
            <pc:docMk/>
            <pc:sldMk cId="661585453" sldId="279"/>
            <ac:picMk id="11" creationId="{14725547-952B-5D36-61ED-2947DC76F532}"/>
          </ac:picMkLst>
        </pc:picChg>
        <pc:picChg chg="add mod">
          <ac:chgData name="Andrew Timmins" userId="b39f57e968e909f5" providerId="LiveId" clId="{02C85F25-EAC7-49DA-9863-17B6A72FD3DD}" dt="2023-04-01T14:37:16.875" v="19235"/>
          <ac:picMkLst>
            <pc:docMk/>
            <pc:sldMk cId="661585453" sldId="279"/>
            <ac:picMk id="13" creationId="{9987BB39-9E43-2249-B522-D2270CF4A736}"/>
          </ac:picMkLst>
        </pc:picChg>
        <pc:cxnChg chg="del">
          <ac:chgData name="Andrew Timmins" userId="b39f57e968e909f5" providerId="LiveId" clId="{02C85F25-EAC7-49DA-9863-17B6A72FD3DD}" dt="2023-04-01T14:37:08.348" v="19234" actId="478"/>
          <ac:cxnSpMkLst>
            <pc:docMk/>
            <pc:sldMk cId="661585453" sldId="279"/>
            <ac:cxnSpMk id="8" creationId="{0A39B787-37AB-18A9-6DB6-70B7FCD00A4E}"/>
          </ac:cxnSpMkLst>
        </pc:cxnChg>
        <pc:cxnChg chg="add mod">
          <ac:chgData name="Andrew Timmins" userId="b39f57e968e909f5" providerId="LiveId" clId="{02C85F25-EAC7-49DA-9863-17B6A72FD3DD}" dt="2023-04-01T14:37:16.875" v="19235"/>
          <ac:cxnSpMkLst>
            <pc:docMk/>
            <pc:sldMk cId="661585453" sldId="279"/>
            <ac:cxnSpMk id="14" creationId="{EF73D3BD-B6CB-748E-72C8-578AEC242507}"/>
          </ac:cxnSpMkLst>
        </pc:cxnChg>
      </pc:sldChg>
      <pc:sldChg chg="addSp delSp new del mod">
        <pc:chgData name="Andrew Timmins" userId="b39f57e968e909f5" providerId="LiveId" clId="{02C85F25-EAC7-49DA-9863-17B6A72FD3DD}" dt="2023-03-31T13:40:46.915" v="6376" actId="680"/>
        <pc:sldMkLst>
          <pc:docMk/>
          <pc:sldMk cId="1381855312" sldId="279"/>
        </pc:sldMkLst>
        <pc:spChg chg="add del">
          <ac:chgData name="Andrew Timmins" userId="b39f57e968e909f5" providerId="LiveId" clId="{02C85F25-EAC7-49DA-9863-17B6A72FD3DD}" dt="2023-03-31T13:40:46.367" v="6375" actId="22"/>
          <ac:spMkLst>
            <pc:docMk/>
            <pc:sldMk cId="1381855312" sldId="279"/>
            <ac:spMk id="5" creationId="{96806A8A-3B49-7A60-A4EA-0EBE8AE9C17C}"/>
          </ac:spMkLst>
        </pc:spChg>
      </pc:sldChg>
      <pc:sldChg chg="addSp delSp modSp add mod ord modNotesTx">
        <pc:chgData name="Andrew Timmins" userId="b39f57e968e909f5" providerId="LiveId" clId="{02C85F25-EAC7-49DA-9863-17B6A72FD3DD}" dt="2023-04-01T15:03:47.379" v="19795" actId="255"/>
        <pc:sldMkLst>
          <pc:docMk/>
          <pc:sldMk cId="1686588714" sldId="280"/>
        </pc:sldMkLst>
        <pc:spChg chg="add del mod">
          <ac:chgData name="Andrew Timmins" userId="b39f57e968e909f5" providerId="LiveId" clId="{02C85F25-EAC7-49DA-9863-17B6A72FD3DD}" dt="2023-04-01T14:44:29.605" v="19326"/>
          <ac:spMkLst>
            <pc:docMk/>
            <pc:sldMk cId="1686588714" sldId="280"/>
            <ac:spMk id="2" creationId="{7973D3E1-401D-0470-3E3F-86F671E82B8A}"/>
          </ac:spMkLst>
        </pc:spChg>
        <pc:spChg chg="mod">
          <ac:chgData name="Andrew Timmins" userId="b39f57e968e909f5" providerId="LiveId" clId="{02C85F25-EAC7-49DA-9863-17B6A72FD3DD}" dt="2023-04-01T15:03:47.379" v="19795" actId="255"/>
          <ac:spMkLst>
            <pc:docMk/>
            <pc:sldMk cId="1686588714" sldId="280"/>
            <ac:spMk id="6" creationId="{9D083118-8A4C-CAE3-53A8-5760B97B550E}"/>
          </ac:spMkLst>
        </pc:spChg>
        <pc:spChg chg="add mod">
          <ac:chgData name="Andrew Timmins" userId="b39f57e968e909f5" providerId="LiveId" clId="{02C85F25-EAC7-49DA-9863-17B6A72FD3DD}" dt="2023-04-01T14:44:17.189" v="19322"/>
          <ac:spMkLst>
            <pc:docMk/>
            <pc:sldMk cId="1686588714" sldId="280"/>
            <ac:spMk id="7" creationId="{B371E065-7DED-1B9E-4E87-A78F7A939B60}"/>
          </ac:spMkLst>
        </pc:spChg>
        <pc:spChg chg="del">
          <ac:chgData name="Andrew Timmins" userId="b39f57e968e909f5" providerId="LiveId" clId="{02C85F25-EAC7-49DA-9863-17B6A72FD3DD}" dt="2023-04-01T14:44:08.495" v="19320" actId="478"/>
          <ac:spMkLst>
            <pc:docMk/>
            <pc:sldMk cId="1686588714" sldId="280"/>
            <ac:spMk id="9" creationId="{B7A89630-24C9-DDA5-7464-A8040ABA4EC1}"/>
          </ac:spMkLst>
        </pc:spChg>
        <pc:spChg chg="del mod">
          <ac:chgData name="Andrew Timmins" userId="b39f57e968e909f5" providerId="LiveId" clId="{02C85F25-EAC7-49DA-9863-17B6A72FD3DD}" dt="2023-04-01T14:44:27.583" v="19325" actId="478"/>
          <ac:spMkLst>
            <pc:docMk/>
            <pc:sldMk cId="1686588714" sldId="280"/>
            <ac:spMk id="12" creationId="{39061FFE-23AD-C653-AF0E-DAE5E01B6253}"/>
          </ac:spMkLst>
        </pc:spChg>
        <pc:picChg chg="add mod">
          <ac:chgData name="Andrew Timmins" userId="b39f57e968e909f5" providerId="LiveId" clId="{02C85F25-EAC7-49DA-9863-17B6A72FD3DD}" dt="2023-04-01T14:44:17.189" v="19322"/>
          <ac:picMkLst>
            <pc:docMk/>
            <pc:sldMk cId="1686588714" sldId="280"/>
            <ac:picMk id="3" creationId="{AC7DD68F-C80E-E38A-32D4-EF8920DFB934}"/>
          </ac:picMkLst>
        </pc:picChg>
        <pc:picChg chg="add mod">
          <ac:chgData name="Andrew Timmins" userId="b39f57e968e909f5" providerId="LiveId" clId="{02C85F25-EAC7-49DA-9863-17B6A72FD3DD}" dt="2023-04-01T14:44:17.189" v="19322"/>
          <ac:picMkLst>
            <pc:docMk/>
            <pc:sldMk cId="1686588714" sldId="280"/>
            <ac:picMk id="4" creationId="{152161A7-E345-00E0-39E1-01559FBA28C1}"/>
          </ac:picMkLst>
        </pc:picChg>
        <pc:picChg chg="add mod">
          <ac:chgData name="Andrew Timmins" userId="b39f57e968e909f5" providerId="LiveId" clId="{02C85F25-EAC7-49DA-9863-17B6A72FD3DD}" dt="2023-04-01T14:44:17.189" v="19322"/>
          <ac:picMkLst>
            <pc:docMk/>
            <pc:sldMk cId="1686588714" sldId="280"/>
            <ac:picMk id="5" creationId="{349A21D0-C9BB-2A15-064B-C28A375C73A0}"/>
          </ac:picMkLst>
        </pc:picChg>
        <pc:picChg chg="del">
          <ac:chgData name="Andrew Timmins" userId="b39f57e968e909f5" providerId="LiveId" clId="{02C85F25-EAC7-49DA-9863-17B6A72FD3DD}" dt="2023-04-01T14:44:07.966" v="19319" actId="478"/>
          <ac:picMkLst>
            <pc:docMk/>
            <pc:sldMk cId="1686588714" sldId="280"/>
            <ac:picMk id="13" creationId="{284BEA9C-12D9-02FE-A90D-B7FA3172F0F7}"/>
          </ac:picMkLst>
        </pc:picChg>
        <pc:picChg chg="del">
          <ac:chgData name="Andrew Timmins" userId="b39f57e968e909f5" providerId="LiveId" clId="{02C85F25-EAC7-49DA-9863-17B6A72FD3DD}" dt="2023-04-01T14:44:09.695" v="19321" actId="478"/>
          <ac:picMkLst>
            <pc:docMk/>
            <pc:sldMk cId="1686588714" sldId="280"/>
            <ac:picMk id="15" creationId="{67DD6A91-1018-C7B4-3EBC-47D707FA8D1E}"/>
          </ac:picMkLst>
        </pc:picChg>
      </pc:sldChg>
      <pc:sldChg chg="addSp delSp modSp add mod ord delAnim modAnim modNotesTx">
        <pc:chgData name="Andrew Timmins" userId="b39f57e968e909f5" providerId="LiveId" clId="{02C85F25-EAC7-49DA-9863-17B6A72FD3DD}" dt="2023-04-01T14:49:36.491" v="19405" actId="1076"/>
        <pc:sldMkLst>
          <pc:docMk/>
          <pc:sldMk cId="644602682" sldId="281"/>
        </pc:sldMkLst>
        <pc:spChg chg="add del mod">
          <ac:chgData name="Andrew Timmins" userId="b39f57e968e909f5" providerId="LiveId" clId="{02C85F25-EAC7-49DA-9863-17B6A72FD3DD}" dt="2023-03-31T16:58:46.982" v="11375" actId="478"/>
          <ac:spMkLst>
            <pc:docMk/>
            <pc:sldMk cId="644602682" sldId="281"/>
            <ac:spMk id="2" creationId="{64147D2E-FFFA-694A-B1DA-691AFC187DAB}"/>
          </ac:spMkLst>
        </pc:spChg>
        <pc:spChg chg="mod">
          <ac:chgData name="Andrew Timmins" userId="b39f57e968e909f5" providerId="LiveId" clId="{02C85F25-EAC7-49DA-9863-17B6A72FD3DD}" dt="2023-03-31T14:34:53.239" v="9760" actId="20577"/>
          <ac:spMkLst>
            <pc:docMk/>
            <pc:sldMk cId="644602682" sldId="281"/>
            <ac:spMk id="3" creationId="{3C0D4AA3-953B-F3FB-4447-5EBF08F33326}"/>
          </ac:spMkLst>
        </pc:spChg>
        <pc:spChg chg="del">
          <ac:chgData name="Andrew Timmins" userId="b39f57e968e909f5" providerId="LiveId" clId="{02C85F25-EAC7-49DA-9863-17B6A72FD3DD}" dt="2023-03-31T14:34:41.672" v="9732" actId="478"/>
          <ac:spMkLst>
            <pc:docMk/>
            <pc:sldMk cId="644602682" sldId="281"/>
            <ac:spMk id="4" creationId="{24DA084D-6CA8-62FD-8A94-112AD9EA193D}"/>
          </ac:spMkLst>
        </pc:spChg>
        <pc:spChg chg="del">
          <ac:chgData name="Andrew Timmins" userId="b39f57e968e909f5" providerId="LiveId" clId="{02C85F25-EAC7-49DA-9863-17B6A72FD3DD}" dt="2023-04-01T14:47:13.100" v="19365" actId="478"/>
          <ac:spMkLst>
            <pc:docMk/>
            <pc:sldMk cId="644602682" sldId="281"/>
            <ac:spMk id="5" creationId="{A9970A59-4F94-2805-A86B-DE9F77F5FE9E}"/>
          </ac:spMkLst>
        </pc:spChg>
        <pc:spChg chg="del">
          <ac:chgData name="Andrew Timmins" userId="b39f57e968e909f5" providerId="LiveId" clId="{02C85F25-EAC7-49DA-9863-17B6A72FD3DD}" dt="2023-03-31T14:34:41.672" v="9732" actId="478"/>
          <ac:spMkLst>
            <pc:docMk/>
            <pc:sldMk cId="644602682" sldId="281"/>
            <ac:spMk id="9" creationId="{92DE8D0F-42DA-339B-1A24-CB7F70E51500}"/>
          </ac:spMkLst>
        </pc:spChg>
        <pc:spChg chg="del">
          <ac:chgData name="Andrew Timmins" userId="b39f57e968e909f5" providerId="LiveId" clId="{02C85F25-EAC7-49DA-9863-17B6A72FD3DD}" dt="2023-03-31T14:34:41.672" v="9732" actId="478"/>
          <ac:spMkLst>
            <pc:docMk/>
            <pc:sldMk cId="644602682" sldId="281"/>
            <ac:spMk id="10" creationId="{9045D077-6903-E6EC-FE35-DCDA31E88361}"/>
          </ac:spMkLst>
        </pc:spChg>
        <pc:spChg chg="add del mod">
          <ac:chgData name="Andrew Timmins" userId="b39f57e968e909f5" providerId="LiveId" clId="{02C85F25-EAC7-49DA-9863-17B6A72FD3DD}" dt="2023-03-31T16:58:48.242" v="11376" actId="478"/>
          <ac:spMkLst>
            <pc:docMk/>
            <pc:sldMk cId="644602682" sldId="281"/>
            <ac:spMk id="11" creationId="{60F4180E-169B-25BC-D770-EC73CD74CF54}"/>
          </ac:spMkLst>
        </pc:spChg>
        <pc:spChg chg="add mod">
          <ac:chgData name="Andrew Timmins" userId="b39f57e968e909f5" providerId="LiveId" clId="{02C85F25-EAC7-49DA-9863-17B6A72FD3DD}" dt="2023-04-01T14:47:15.628" v="19368"/>
          <ac:spMkLst>
            <pc:docMk/>
            <pc:sldMk cId="644602682" sldId="281"/>
            <ac:spMk id="11" creationId="{7B1EC745-686B-B0DA-74D1-BB990090A17E}"/>
          </ac:spMkLst>
        </pc:spChg>
        <pc:spChg chg="mod">
          <ac:chgData name="Andrew Timmins" userId="b39f57e968e909f5" providerId="LiveId" clId="{02C85F25-EAC7-49DA-9863-17B6A72FD3DD}" dt="2023-04-01T14:47:30.218" v="19374" actId="255"/>
          <ac:spMkLst>
            <pc:docMk/>
            <pc:sldMk cId="644602682" sldId="281"/>
            <ac:spMk id="12" creationId="{39061FFE-23AD-C653-AF0E-DAE5E01B6253}"/>
          </ac:spMkLst>
        </pc:spChg>
        <pc:spChg chg="add del mod">
          <ac:chgData name="Andrew Timmins" userId="b39f57e968e909f5" providerId="LiveId" clId="{02C85F25-EAC7-49DA-9863-17B6A72FD3DD}" dt="2023-03-31T16:58:49.849" v="11377" actId="478"/>
          <ac:spMkLst>
            <pc:docMk/>
            <pc:sldMk cId="644602682" sldId="281"/>
            <ac:spMk id="13" creationId="{39DDC2EE-CDCA-366B-2F9A-C7392C3BA866}"/>
          </ac:spMkLst>
        </pc:spChg>
        <pc:spChg chg="add del mod">
          <ac:chgData name="Andrew Timmins" userId="b39f57e968e909f5" providerId="LiveId" clId="{02C85F25-EAC7-49DA-9863-17B6A72FD3DD}" dt="2023-03-31T16:58:51.241" v="11378" actId="478"/>
          <ac:spMkLst>
            <pc:docMk/>
            <pc:sldMk cId="644602682" sldId="281"/>
            <ac:spMk id="14" creationId="{280CAF98-6A41-5F54-3849-1515987749A6}"/>
          </ac:spMkLst>
        </pc:spChg>
        <pc:picChg chg="add mod">
          <ac:chgData name="Andrew Timmins" userId="b39f57e968e909f5" providerId="LiveId" clId="{02C85F25-EAC7-49DA-9863-17B6A72FD3DD}" dt="2023-04-01T14:47:15.628" v="19368"/>
          <ac:picMkLst>
            <pc:docMk/>
            <pc:sldMk cId="644602682" sldId="281"/>
            <ac:picMk id="2" creationId="{27E140E1-2C7B-FF2D-E914-71DB4ADD9528}"/>
          </ac:picMkLst>
        </pc:picChg>
        <pc:picChg chg="add mod">
          <ac:chgData name="Andrew Timmins" userId="b39f57e968e909f5" providerId="LiveId" clId="{02C85F25-EAC7-49DA-9863-17B6A72FD3DD}" dt="2023-04-01T14:47:15.628" v="19368"/>
          <ac:picMkLst>
            <pc:docMk/>
            <pc:sldMk cId="644602682" sldId="281"/>
            <ac:picMk id="4" creationId="{750241A4-02C8-AAB9-E830-73374EC6D6C5}"/>
          </ac:picMkLst>
        </pc:picChg>
        <pc:picChg chg="del">
          <ac:chgData name="Andrew Timmins" userId="b39f57e968e909f5" providerId="LiveId" clId="{02C85F25-EAC7-49DA-9863-17B6A72FD3DD}" dt="2023-04-01T14:47:13.654" v="19366" actId="478"/>
          <ac:picMkLst>
            <pc:docMk/>
            <pc:sldMk cId="644602682" sldId="281"/>
            <ac:picMk id="6" creationId="{A4901A78-DE13-54AF-DCE1-527B9FF9C8CE}"/>
          </ac:picMkLst>
        </pc:picChg>
        <pc:picChg chg="del">
          <ac:chgData name="Andrew Timmins" userId="b39f57e968e909f5" providerId="LiveId" clId="{02C85F25-EAC7-49DA-9863-17B6A72FD3DD}" dt="2023-04-01T14:47:14.465" v="19367" actId="478"/>
          <ac:picMkLst>
            <pc:docMk/>
            <pc:sldMk cId="644602682" sldId="281"/>
            <ac:picMk id="7" creationId="{C8118D4C-9735-36A7-26EF-89D4610992C9}"/>
          </ac:picMkLst>
        </pc:picChg>
        <pc:picChg chg="add mod">
          <ac:chgData name="Andrew Timmins" userId="b39f57e968e909f5" providerId="LiveId" clId="{02C85F25-EAC7-49DA-9863-17B6A72FD3DD}" dt="2023-04-01T14:47:15.628" v="19368"/>
          <ac:picMkLst>
            <pc:docMk/>
            <pc:sldMk cId="644602682" sldId="281"/>
            <ac:picMk id="9" creationId="{CECE4AFD-5B70-52F5-0032-19DECEA3F3BC}"/>
          </ac:picMkLst>
        </pc:picChg>
        <pc:picChg chg="add del mod">
          <ac:chgData name="Andrew Timmins" userId="b39f57e968e909f5" providerId="LiveId" clId="{02C85F25-EAC7-49DA-9863-17B6A72FD3DD}" dt="2023-03-31T17:00:07.001" v="11385" actId="478"/>
          <ac:picMkLst>
            <pc:docMk/>
            <pc:sldMk cId="644602682" sldId="281"/>
            <ac:picMk id="16" creationId="{565A2A67-AEAC-B0C4-B46A-67183C41921D}"/>
          </ac:picMkLst>
        </pc:picChg>
        <pc:picChg chg="add mod">
          <ac:chgData name="Andrew Timmins" userId="b39f57e968e909f5" providerId="LiveId" clId="{02C85F25-EAC7-49DA-9863-17B6A72FD3DD}" dt="2023-04-01T14:49:36.491" v="19405" actId="1076"/>
          <ac:picMkLst>
            <pc:docMk/>
            <pc:sldMk cId="644602682" sldId="281"/>
            <ac:picMk id="18" creationId="{6D74EB0A-D04E-0B8D-9100-6FA7758F1804}"/>
          </ac:picMkLst>
        </pc:picChg>
        <pc:cxnChg chg="del">
          <ac:chgData name="Andrew Timmins" userId="b39f57e968e909f5" providerId="LiveId" clId="{02C85F25-EAC7-49DA-9863-17B6A72FD3DD}" dt="2023-04-01T14:47:12.383" v="19364" actId="478"/>
          <ac:cxnSpMkLst>
            <pc:docMk/>
            <pc:sldMk cId="644602682" sldId="281"/>
            <ac:cxnSpMk id="8" creationId="{0A39B787-37AB-18A9-6DB6-70B7FCD00A4E}"/>
          </ac:cxnSpMkLst>
        </pc:cxnChg>
        <pc:cxnChg chg="add mod">
          <ac:chgData name="Andrew Timmins" userId="b39f57e968e909f5" providerId="LiveId" clId="{02C85F25-EAC7-49DA-9863-17B6A72FD3DD}" dt="2023-04-01T14:47:15.628" v="19368"/>
          <ac:cxnSpMkLst>
            <pc:docMk/>
            <pc:sldMk cId="644602682" sldId="281"/>
            <ac:cxnSpMk id="10" creationId="{9C38A083-E016-60FD-151A-7BB062ECE50E}"/>
          </ac:cxnSpMkLst>
        </pc:cxnChg>
      </pc:sldChg>
      <pc:sldChg chg="addSp delSp modSp add mod ord modAnim modNotesTx">
        <pc:chgData name="Andrew Timmins" userId="b39f57e968e909f5" providerId="LiveId" clId="{02C85F25-EAC7-49DA-9863-17B6A72FD3DD}" dt="2023-04-01T15:35:13.838" v="20149" actId="20577"/>
        <pc:sldMkLst>
          <pc:docMk/>
          <pc:sldMk cId="1163694950" sldId="282"/>
        </pc:sldMkLst>
        <pc:spChg chg="add mod">
          <ac:chgData name="Andrew Timmins" userId="b39f57e968e909f5" providerId="LiveId" clId="{02C85F25-EAC7-49DA-9863-17B6A72FD3DD}" dt="2023-04-01T13:55:43.791" v="18814" actId="1036"/>
          <ac:spMkLst>
            <pc:docMk/>
            <pc:sldMk cId="1163694950" sldId="282"/>
            <ac:spMk id="2" creationId="{3948278E-3400-7E72-9F47-925D8A55B6AC}"/>
          </ac:spMkLst>
        </pc:spChg>
        <pc:spChg chg="add mod">
          <ac:chgData name="Andrew Timmins" userId="b39f57e968e909f5" providerId="LiveId" clId="{02C85F25-EAC7-49DA-9863-17B6A72FD3DD}" dt="2023-04-01T14:06:46.299" v="18886" actId="554"/>
          <ac:spMkLst>
            <pc:docMk/>
            <pc:sldMk cId="1163694950" sldId="282"/>
            <ac:spMk id="6" creationId="{E3A4E6A9-3547-6AEA-38EB-7DBC8EB1AB9C}"/>
          </ac:spMkLst>
        </pc:spChg>
        <pc:spChg chg="add del mod ord">
          <ac:chgData name="Andrew Timmins" userId="b39f57e968e909f5" providerId="LiveId" clId="{02C85F25-EAC7-49DA-9863-17B6A72FD3DD}" dt="2023-04-01T13:58:43.570" v="18837" actId="21"/>
          <ac:spMkLst>
            <pc:docMk/>
            <pc:sldMk cId="1163694950" sldId="282"/>
            <ac:spMk id="12" creationId="{39061FFE-23AD-C653-AF0E-DAE5E01B6253}"/>
          </ac:spMkLst>
        </pc:spChg>
        <pc:spChg chg="mod ord">
          <ac:chgData name="Andrew Timmins" userId="b39f57e968e909f5" providerId="LiveId" clId="{02C85F25-EAC7-49DA-9863-17B6A72FD3DD}" dt="2023-04-01T15:35:13.838" v="20149" actId="20577"/>
          <ac:spMkLst>
            <pc:docMk/>
            <pc:sldMk cId="1163694950" sldId="282"/>
            <ac:spMk id="17" creationId="{3B0B9D17-306C-0841-F520-7911D66971F4}"/>
          </ac:spMkLst>
        </pc:spChg>
        <pc:spChg chg="del mod">
          <ac:chgData name="Andrew Timmins" userId="b39f57e968e909f5" providerId="LiveId" clId="{02C85F25-EAC7-49DA-9863-17B6A72FD3DD}" dt="2023-04-01T13:52:48.350" v="18795" actId="478"/>
          <ac:spMkLst>
            <pc:docMk/>
            <pc:sldMk cId="1163694950" sldId="282"/>
            <ac:spMk id="25" creationId="{C2A99E66-06CA-61A5-A547-3EB60D11E1F2}"/>
          </ac:spMkLst>
        </pc:spChg>
        <pc:picChg chg="add mod">
          <ac:chgData name="Andrew Timmins" userId="b39f57e968e909f5" providerId="LiveId" clId="{02C85F25-EAC7-49DA-9863-17B6A72FD3DD}" dt="2023-04-01T14:20:35.918" v="19031" actId="1076"/>
          <ac:picMkLst>
            <pc:docMk/>
            <pc:sldMk cId="1163694950" sldId="282"/>
            <ac:picMk id="3" creationId="{F1F7AA33-F6B2-24C2-9A19-1C382CD65F72}"/>
          </ac:picMkLst>
        </pc:picChg>
        <pc:picChg chg="add mod ord modCrop">
          <ac:chgData name="Andrew Timmins" userId="b39f57e968e909f5" providerId="LiveId" clId="{02C85F25-EAC7-49DA-9863-17B6A72FD3DD}" dt="2023-04-01T13:52:44.758" v="18793" actId="167"/>
          <ac:picMkLst>
            <pc:docMk/>
            <pc:sldMk cId="1163694950" sldId="282"/>
            <ac:picMk id="4" creationId="{BEB7C5BC-B2FE-975B-F29C-F08AE413A560}"/>
          </ac:picMkLst>
        </pc:picChg>
        <pc:picChg chg="mod">
          <ac:chgData name="Andrew Timmins" userId="b39f57e968e909f5" providerId="LiveId" clId="{02C85F25-EAC7-49DA-9863-17B6A72FD3DD}" dt="2023-04-01T13:51:40.317" v="18782" actId="14100"/>
          <ac:picMkLst>
            <pc:docMk/>
            <pc:sldMk cId="1163694950" sldId="282"/>
            <ac:picMk id="11" creationId="{A7BDE14C-D7A6-91A2-5D98-EC4D7FC55287}"/>
          </ac:picMkLst>
        </pc:picChg>
        <pc:picChg chg="mod">
          <ac:chgData name="Andrew Timmins" userId="b39f57e968e909f5" providerId="LiveId" clId="{02C85F25-EAC7-49DA-9863-17B6A72FD3DD}" dt="2023-04-01T13:55:58.941" v="18816" actId="1076"/>
          <ac:picMkLst>
            <pc:docMk/>
            <pc:sldMk cId="1163694950" sldId="282"/>
            <ac:picMk id="21" creationId="{098ED10C-155D-D87B-1CA0-A5BFA5CCDC39}"/>
          </ac:picMkLst>
        </pc:picChg>
        <pc:cxnChg chg="mod">
          <ac:chgData name="Andrew Timmins" userId="b39f57e968e909f5" providerId="LiveId" clId="{02C85F25-EAC7-49DA-9863-17B6A72FD3DD}" dt="2023-04-01T13:59:09.123" v="18840" actId="1076"/>
          <ac:cxnSpMkLst>
            <pc:docMk/>
            <pc:sldMk cId="1163694950" sldId="282"/>
            <ac:cxnSpMk id="22" creationId="{4B402063-409A-AC76-432A-DD0704CEEB4B}"/>
          </ac:cxnSpMkLst>
        </pc:cxnChg>
      </pc:sldChg>
      <pc:sldChg chg="addSp delSp modSp add mod modNotesTx">
        <pc:chgData name="Andrew Timmins" userId="b39f57e968e909f5" providerId="LiveId" clId="{02C85F25-EAC7-49DA-9863-17B6A72FD3DD}" dt="2023-04-01T15:03:39.875" v="19794" actId="255"/>
        <pc:sldMkLst>
          <pc:docMk/>
          <pc:sldMk cId="3204907277" sldId="283"/>
        </pc:sldMkLst>
        <pc:spChg chg="add mod">
          <ac:chgData name="Andrew Timmins" userId="b39f57e968e909f5" providerId="LiveId" clId="{02C85F25-EAC7-49DA-9863-17B6A72FD3DD}" dt="2023-04-01T14:44:00.547" v="19318" actId="552"/>
          <ac:spMkLst>
            <pc:docMk/>
            <pc:sldMk cId="3204907277" sldId="283"/>
            <ac:spMk id="2" creationId="{4FB0460E-80FD-D125-5E2F-7DE02F35836E}"/>
          </ac:spMkLst>
        </pc:spChg>
        <pc:spChg chg="add mod">
          <ac:chgData name="Andrew Timmins" userId="b39f57e968e909f5" providerId="LiveId" clId="{02C85F25-EAC7-49DA-9863-17B6A72FD3DD}" dt="2023-04-01T15:03:39.875" v="19794" actId="255"/>
          <ac:spMkLst>
            <pc:docMk/>
            <pc:sldMk cId="3204907277" sldId="283"/>
            <ac:spMk id="3" creationId="{CF1DD67C-829D-1AE6-23D4-670212AE4D0A}"/>
          </ac:spMkLst>
        </pc:spChg>
        <pc:spChg chg="add del mod">
          <ac:chgData name="Andrew Timmins" userId="b39f57e968e909f5" providerId="LiveId" clId="{02C85F25-EAC7-49DA-9863-17B6A72FD3DD}" dt="2023-04-01T14:45:15.337" v="19340" actId="1036"/>
          <ac:spMkLst>
            <pc:docMk/>
            <pc:sldMk cId="3204907277" sldId="283"/>
            <ac:spMk id="4" creationId="{DC7AD58B-3CD3-29CA-9045-7FDFA0122626}"/>
          </ac:spMkLst>
        </pc:spChg>
        <pc:spChg chg="mod">
          <ac:chgData name="Andrew Timmins" userId="b39f57e968e909f5" providerId="LiveId" clId="{02C85F25-EAC7-49DA-9863-17B6A72FD3DD}" dt="2023-04-01T15:03:35.887" v="19793" actId="255"/>
          <ac:spMkLst>
            <pc:docMk/>
            <pc:sldMk cId="3204907277" sldId="283"/>
            <ac:spMk id="6" creationId="{9D083118-8A4C-CAE3-53A8-5760B97B550E}"/>
          </ac:spMkLst>
        </pc:spChg>
        <pc:spChg chg="del">
          <ac:chgData name="Andrew Timmins" userId="b39f57e968e909f5" providerId="LiveId" clId="{02C85F25-EAC7-49DA-9863-17B6A72FD3DD}" dt="2023-04-01T14:43:43.881" v="19315" actId="478"/>
          <ac:spMkLst>
            <pc:docMk/>
            <pc:sldMk cId="3204907277" sldId="283"/>
            <ac:spMk id="9" creationId="{B7A89630-24C9-DDA5-7464-A8040ABA4EC1}"/>
          </ac:spMkLst>
        </pc:spChg>
        <pc:spChg chg="add mod">
          <ac:chgData name="Andrew Timmins" userId="b39f57e968e909f5" providerId="LiveId" clId="{02C85F25-EAC7-49DA-9863-17B6A72FD3DD}" dt="2023-04-01T14:43:49.889" v="19317"/>
          <ac:spMkLst>
            <pc:docMk/>
            <pc:sldMk cId="3204907277" sldId="283"/>
            <ac:spMk id="10" creationId="{951E3D88-6403-8A98-97BC-FE405F3374EE}"/>
          </ac:spMkLst>
        </pc:spChg>
        <pc:spChg chg="del mod">
          <ac:chgData name="Andrew Timmins" userId="b39f57e968e909f5" providerId="LiveId" clId="{02C85F25-EAC7-49DA-9863-17B6A72FD3DD}" dt="2023-04-01T14:43:15.367" v="19306" actId="478"/>
          <ac:spMkLst>
            <pc:docMk/>
            <pc:sldMk cId="3204907277" sldId="283"/>
            <ac:spMk id="12" creationId="{39061FFE-23AD-C653-AF0E-DAE5E01B6253}"/>
          </ac:spMkLst>
        </pc:spChg>
        <pc:picChg chg="add mod">
          <ac:chgData name="Andrew Timmins" userId="b39f57e968e909f5" providerId="LiveId" clId="{02C85F25-EAC7-49DA-9863-17B6A72FD3DD}" dt="2023-04-01T14:43:49.889" v="19317"/>
          <ac:picMkLst>
            <pc:docMk/>
            <pc:sldMk cId="3204907277" sldId="283"/>
            <ac:picMk id="5" creationId="{A2289694-80F2-9284-7B13-CD4F9C917D77}"/>
          </ac:picMkLst>
        </pc:picChg>
        <pc:picChg chg="add mod">
          <ac:chgData name="Andrew Timmins" userId="b39f57e968e909f5" providerId="LiveId" clId="{02C85F25-EAC7-49DA-9863-17B6A72FD3DD}" dt="2023-04-01T14:43:49.889" v="19317"/>
          <ac:picMkLst>
            <pc:docMk/>
            <pc:sldMk cId="3204907277" sldId="283"/>
            <ac:picMk id="7" creationId="{6D726436-1C9C-F35E-2FBA-E7EEE07CECE1}"/>
          </ac:picMkLst>
        </pc:picChg>
        <pc:picChg chg="add mod">
          <ac:chgData name="Andrew Timmins" userId="b39f57e968e909f5" providerId="LiveId" clId="{02C85F25-EAC7-49DA-9863-17B6A72FD3DD}" dt="2023-04-01T14:43:49.889" v="19317"/>
          <ac:picMkLst>
            <pc:docMk/>
            <pc:sldMk cId="3204907277" sldId="283"/>
            <ac:picMk id="8" creationId="{85D58CB0-FCC3-18F9-6775-9A5F185AE9F0}"/>
          </ac:picMkLst>
        </pc:picChg>
        <pc:picChg chg="del">
          <ac:chgData name="Andrew Timmins" userId="b39f57e968e909f5" providerId="LiveId" clId="{02C85F25-EAC7-49DA-9863-17B6A72FD3DD}" dt="2023-04-01T14:43:43.385" v="19314" actId="478"/>
          <ac:picMkLst>
            <pc:docMk/>
            <pc:sldMk cId="3204907277" sldId="283"/>
            <ac:picMk id="13" creationId="{284BEA9C-12D9-02FE-A90D-B7FA3172F0F7}"/>
          </ac:picMkLst>
        </pc:picChg>
        <pc:picChg chg="del">
          <ac:chgData name="Andrew Timmins" userId="b39f57e968e909f5" providerId="LiveId" clId="{02C85F25-EAC7-49DA-9863-17B6A72FD3DD}" dt="2023-04-01T14:43:44.497" v="19316" actId="478"/>
          <ac:picMkLst>
            <pc:docMk/>
            <pc:sldMk cId="3204907277" sldId="283"/>
            <ac:picMk id="15" creationId="{67DD6A91-1018-C7B4-3EBC-47D707FA8D1E}"/>
          </ac:picMkLst>
        </pc:picChg>
      </pc:sldChg>
      <pc:sldChg chg="addSp delSp modSp add mod ord modNotesTx">
        <pc:chgData name="Andrew Timmins" userId="b39f57e968e909f5" providerId="LiveId" clId="{02C85F25-EAC7-49DA-9863-17B6A72FD3DD}" dt="2023-04-01T14:46:34.451" v="19363" actId="14100"/>
        <pc:sldMkLst>
          <pc:docMk/>
          <pc:sldMk cId="19802117" sldId="284"/>
        </pc:sldMkLst>
        <pc:spChg chg="del">
          <ac:chgData name="Andrew Timmins" userId="b39f57e968e909f5" providerId="LiveId" clId="{02C85F25-EAC7-49DA-9863-17B6A72FD3DD}" dt="2023-04-01T14:45:33.246" v="19342" actId="478"/>
          <ac:spMkLst>
            <pc:docMk/>
            <pc:sldMk cId="19802117" sldId="284"/>
            <ac:spMk id="5" creationId="{33F4D639-1119-6DC3-D886-34647D9C2CEB}"/>
          </ac:spMkLst>
        </pc:spChg>
        <pc:spChg chg="add mod">
          <ac:chgData name="Andrew Timmins" userId="b39f57e968e909f5" providerId="LiveId" clId="{02C85F25-EAC7-49DA-9863-17B6A72FD3DD}" dt="2023-04-01T14:45:36.118" v="19345"/>
          <ac:spMkLst>
            <pc:docMk/>
            <pc:sldMk cId="19802117" sldId="284"/>
            <ac:spMk id="10" creationId="{EE5A6C11-9825-1A7C-0AFC-6554A8694762}"/>
          </ac:spMkLst>
        </pc:spChg>
        <pc:spChg chg="mod">
          <ac:chgData name="Andrew Timmins" userId="b39f57e968e909f5" providerId="LiveId" clId="{02C85F25-EAC7-49DA-9863-17B6A72FD3DD}" dt="2023-04-01T14:45:52.388" v="19351" actId="122"/>
          <ac:spMkLst>
            <pc:docMk/>
            <pc:sldMk cId="19802117" sldId="284"/>
            <ac:spMk id="12" creationId="{39061FFE-23AD-C653-AF0E-DAE5E01B6253}"/>
          </ac:spMkLst>
        </pc:spChg>
        <pc:spChg chg="mod">
          <ac:chgData name="Andrew Timmins" userId="b39f57e968e909f5" providerId="LiveId" clId="{02C85F25-EAC7-49DA-9863-17B6A72FD3DD}" dt="2023-04-01T14:46:34.451" v="19363" actId="14100"/>
          <ac:spMkLst>
            <pc:docMk/>
            <pc:sldMk cId="19802117" sldId="284"/>
            <ac:spMk id="17" creationId="{3B0B9D17-306C-0841-F520-7911D66971F4}"/>
          </ac:spMkLst>
        </pc:spChg>
        <pc:picChg chg="add mod">
          <ac:chgData name="Andrew Timmins" userId="b39f57e968e909f5" providerId="LiveId" clId="{02C85F25-EAC7-49DA-9863-17B6A72FD3DD}" dt="2023-04-01T14:45:36.118" v="19345"/>
          <ac:picMkLst>
            <pc:docMk/>
            <pc:sldMk cId="19802117" sldId="284"/>
            <ac:picMk id="2" creationId="{6F293F9E-DD2B-88DB-5BB3-6B29F5E59101}"/>
          </ac:picMkLst>
        </pc:picChg>
        <pc:picChg chg="add mod">
          <ac:chgData name="Andrew Timmins" userId="b39f57e968e909f5" providerId="LiveId" clId="{02C85F25-EAC7-49DA-9863-17B6A72FD3DD}" dt="2023-04-01T14:45:36.118" v="19345"/>
          <ac:picMkLst>
            <pc:docMk/>
            <pc:sldMk cId="19802117" sldId="284"/>
            <ac:picMk id="3" creationId="{E4AA2013-70E3-9848-319E-2EF746EF184F}"/>
          </ac:picMkLst>
        </pc:picChg>
        <pc:picChg chg="add mod">
          <ac:chgData name="Andrew Timmins" userId="b39f57e968e909f5" providerId="LiveId" clId="{02C85F25-EAC7-49DA-9863-17B6A72FD3DD}" dt="2023-04-01T14:45:36.118" v="19345"/>
          <ac:picMkLst>
            <pc:docMk/>
            <pc:sldMk cId="19802117" sldId="284"/>
            <ac:picMk id="4" creationId="{E9332A26-49DE-7FC8-C8CC-571A342A4B93}"/>
          </ac:picMkLst>
        </pc:picChg>
        <pc:picChg chg="del">
          <ac:chgData name="Andrew Timmins" userId="b39f57e968e909f5" providerId="LiveId" clId="{02C85F25-EAC7-49DA-9863-17B6A72FD3DD}" dt="2023-04-01T14:45:33.919" v="19343" actId="478"/>
          <ac:picMkLst>
            <pc:docMk/>
            <pc:sldMk cId="19802117" sldId="284"/>
            <ac:picMk id="6" creationId="{E5EFEAF2-26A3-6511-2451-AD1A55F82CE3}"/>
          </ac:picMkLst>
        </pc:picChg>
        <pc:picChg chg="del">
          <ac:chgData name="Andrew Timmins" userId="b39f57e968e909f5" providerId="LiveId" clId="{02C85F25-EAC7-49DA-9863-17B6A72FD3DD}" dt="2023-04-01T14:45:34.897" v="19344" actId="478"/>
          <ac:picMkLst>
            <pc:docMk/>
            <pc:sldMk cId="19802117" sldId="284"/>
            <ac:picMk id="7" creationId="{DBBE548A-5DEF-E3B2-065C-AD6094F98DB2}"/>
          </ac:picMkLst>
        </pc:picChg>
        <pc:cxnChg chg="del">
          <ac:chgData name="Andrew Timmins" userId="b39f57e968e909f5" providerId="LiveId" clId="{02C85F25-EAC7-49DA-9863-17B6A72FD3DD}" dt="2023-04-01T14:45:32.316" v="19341" actId="478"/>
          <ac:cxnSpMkLst>
            <pc:docMk/>
            <pc:sldMk cId="19802117" sldId="284"/>
            <ac:cxnSpMk id="8" creationId="{BAA4DD89-DBA7-44C2-934C-5272E874C1F3}"/>
          </ac:cxnSpMkLst>
        </pc:cxnChg>
        <pc:cxnChg chg="add mod">
          <ac:chgData name="Andrew Timmins" userId="b39f57e968e909f5" providerId="LiveId" clId="{02C85F25-EAC7-49DA-9863-17B6A72FD3DD}" dt="2023-04-01T14:45:36.118" v="19345"/>
          <ac:cxnSpMkLst>
            <pc:docMk/>
            <pc:sldMk cId="19802117" sldId="284"/>
            <ac:cxnSpMk id="9" creationId="{7D39547C-464F-5549-A81B-4CDAC82883B5}"/>
          </ac:cxnSpMkLst>
        </pc:cxnChg>
      </pc:sldChg>
      <pc:sldChg chg="addSp delSp modSp add mod ord modAnim modNotesTx">
        <pc:chgData name="Andrew Timmins" userId="b39f57e968e909f5" providerId="LiveId" clId="{02C85F25-EAC7-49DA-9863-17B6A72FD3DD}" dt="2023-04-01T14:49:13.600" v="19403" actId="465"/>
        <pc:sldMkLst>
          <pc:docMk/>
          <pc:sldMk cId="3819860244" sldId="285"/>
        </pc:sldMkLst>
        <pc:spChg chg="mod">
          <ac:chgData name="Andrew Timmins" userId="b39f57e968e909f5" providerId="LiveId" clId="{02C85F25-EAC7-49DA-9863-17B6A72FD3DD}" dt="2023-04-01T14:49:08.082" v="19401" actId="14100"/>
          <ac:spMkLst>
            <pc:docMk/>
            <pc:sldMk cId="3819860244" sldId="285"/>
            <ac:spMk id="3" creationId="{3C0D4AA3-953B-F3FB-4447-5EBF08F33326}"/>
          </ac:spMkLst>
        </pc:spChg>
        <pc:spChg chg="mod">
          <ac:chgData name="Andrew Timmins" userId="b39f57e968e909f5" providerId="LiveId" clId="{02C85F25-EAC7-49DA-9863-17B6A72FD3DD}" dt="2023-04-01T14:49:13.600" v="19403" actId="465"/>
          <ac:spMkLst>
            <pc:docMk/>
            <pc:sldMk cId="3819860244" sldId="285"/>
            <ac:spMk id="4" creationId="{24DA084D-6CA8-62FD-8A94-112AD9EA193D}"/>
          </ac:spMkLst>
        </pc:spChg>
        <pc:spChg chg="del">
          <ac:chgData name="Andrew Timmins" userId="b39f57e968e909f5" providerId="LiveId" clId="{02C85F25-EAC7-49DA-9863-17B6A72FD3DD}" dt="2023-04-01T14:48:29.269" v="19379" actId="478"/>
          <ac:spMkLst>
            <pc:docMk/>
            <pc:sldMk cId="3819860244" sldId="285"/>
            <ac:spMk id="5" creationId="{A9970A59-4F94-2805-A86B-DE9F77F5FE9E}"/>
          </ac:spMkLst>
        </pc:spChg>
        <pc:spChg chg="mod">
          <ac:chgData name="Andrew Timmins" userId="b39f57e968e909f5" providerId="LiveId" clId="{02C85F25-EAC7-49DA-9863-17B6A72FD3DD}" dt="2023-04-01T14:49:13.600" v="19403" actId="465"/>
          <ac:spMkLst>
            <pc:docMk/>
            <pc:sldMk cId="3819860244" sldId="285"/>
            <ac:spMk id="9" creationId="{92DE8D0F-42DA-339B-1A24-CB7F70E51500}"/>
          </ac:spMkLst>
        </pc:spChg>
        <pc:spChg chg="mod">
          <ac:chgData name="Andrew Timmins" userId="b39f57e968e909f5" providerId="LiveId" clId="{02C85F25-EAC7-49DA-9863-17B6A72FD3DD}" dt="2023-04-01T14:49:08.082" v="19401" actId="14100"/>
          <ac:spMkLst>
            <pc:docMk/>
            <pc:sldMk cId="3819860244" sldId="285"/>
            <ac:spMk id="10" creationId="{9045D077-6903-E6EC-FE35-DCDA31E88361}"/>
          </ac:spMkLst>
        </pc:spChg>
        <pc:spChg chg="mod">
          <ac:chgData name="Andrew Timmins" userId="b39f57e968e909f5" providerId="LiveId" clId="{02C85F25-EAC7-49DA-9863-17B6A72FD3DD}" dt="2023-04-01T14:49:00.126" v="19400" actId="20577"/>
          <ac:spMkLst>
            <pc:docMk/>
            <pc:sldMk cId="3819860244" sldId="285"/>
            <ac:spMk id="12" creationId="{39061FFE-23AD-C653-AF0E-DAE5E01B6253}"/>
          </ac:spMkLst>
        </pc:spChg>
        <pc:spChg chg="add mod">
          <ac:chgData name="Andrew Timmins" userId="b39f57e968e909f5" providerId="LiveId" clId="{02C85F25-EAC7-49DA-9863-17B6A72FD3DD}" dt="2023-04-01T14:48:32.289" v="19382"/>
          <ac:spMkLst>
            <pc:docMk/>
            <pc:sldMk cId="3819860244" sldId="285"/>
            <ac:spMk id="15" creationId="{47ACEB41-AB09-CBFA-113C-8C0998A0076D}"/>
          </ac:spMkLst>
        </pc:spChg>
        <pc:picChg chg="add mod">
          <ac:chgData name="Andrew Timmins" userId="b39f57e968e909f5" providerId="LiveId" clId="{02C85F25-EAC7-49DA-9863-17B6A72FD3DD}" dt="2023-04-01T14:48:32.289" v="19382"/>
          <ac:picMkLst>
            <pc:docMk/>
            <pc:sldMk cId="3819860244" sldId="285"/>
            <ac:picMk id="2" creationId="{769ED355-1032-1C49-5A2D-D2A2F33E0B1F}"/>
          </ac:picMkLst>
        </pc:picChg>
        <pc:picChg chg="del">
          <ac:chgData name="Andrew Timmins" userId="b39f57e968e909f5" providerId="LiveId" clId="{02C85F25-EAC7-49DA-9863-17B6A72FD3DD}" dt="2023-04-01T14:48:28.669" v="19378" actId="478"/>
          <ac:picMkLst>
            <pc:docMk/>
            <pc:sldMk cId="3819860244" sldId="285"/>
            <ac:picMk id="6" creationId="{A4901A78-DE13-54AF-DCE1-527B9FF9C8CE}"/>
          </ac:picMkLst>
        </pc:picChg>
        <pc:picChg chg="del">
          <ac:chgData name="Andrew Timmins" userId="b39f57e968e909f5" providerId="LiveId" clId="{02C85F25-EAC7-49DA-9863-17B6A72FD3DD}" dt="2023-04-01T14:48:30.139" v="19380" actId="478"/>
          <ac:picMkLst>
            <pc:docMk/>
            <pc:sldMk cId="3819860244" sldId="285"/>
            <ac:picMk id="7" creationId="{C8118D4C-9735-36A7-26EF-89D4610992C9}"/>
          </ac:picMkLst>
        </pc:picChg>
        <pc:picChg chg="add mod">
          <ac:chgData name="Andrew Timmins" userId="b39f57e968e909f5" providerId="LiveId" clId="{02C85F25-EAC7-49DA-9863-17B6A72FD3DD}" dt="2023-04-01T14:48:32.289" v="19382"/>
          <ac:picMkLst>
            <pc:docMk/>
            <pc:sldMk cId="3819860244" sldId="285"/>
            <ac:picMk id="11" creationId="{529933CF-028C-9B65-B029-2CE9B1ACBF80}"/>
          </ac:picMkLst>
        </pc:picChg>
        <pc:picChg chg="add mod">
          <ac:chgData name="Andrew Timmins" userId="b39f57e968e909f5" providerId="LiveId" clId="{02C85F25-EAC7-49DA-9863-17B6A72FD3DD}" dt="2023-04-01T14:48:32.289" v="19382"/>
          <ac:picMkLst>
            <pc:docMk/>
            <pc:sldMk cId="3819860244" sldId="285"/>
            <ac:picMk id="13" creationId="{7EC40927-B039-DEEA-E1ED-C5F594ECBD23}"/>
          </ac:picMkLst>
        </pc:picChg>
        <pc:cxnChg chg="del">
          <ac:chgData name="Andrew Timmins" userId="b39f57e968e909f5" providerId="LiveId" clId="{02C85F25-EAC7-49DA-9863-17B6A72FD3DD}" dt="2023-04-01T14:48:31.205" v="19381" actId="478"/>
          <ac:cxnSpMkLst>
            <pc:docMk/>
            <pc:sldMk cId="3819860244" sldId="285"/>
            <ac:cxnSpMk id="8" creationId="{0A39B787-37AB-18A9-6DB6-70B7FCD00A4E}"/>
          </ac:cxnSpMkLst>
        </pc:cxnChg>
        <pc:cxnChg chg="add mod">
          <ac:chgData name="Andrew Timmins" userId="b39f57e968e909f5" providerId="LiveId" clId="{02C85F25-EAC7-49DA-9863-17B6A72FD3DD}" dt="2023-04-01T14:48:32.289" v="19382"/>
          <ac:cxnSpMkLst>
            <pc:docMk/>
            <pc:sldMk cId="3819860244" sldId="285"/>
            <ac:cxnSpMk id="14" creationId="{6F1A2112-BDAD-0916-8A48-AA13AFF41B0F}"/>
          </ac:cxnSpMkLst>
        </pc:cxnChg>
      </pc:sldChg>
      <pc:sldChg chg="addSp delSp modSp add mod ord delAnim modAnim modNotesTx">
        <pc:chgData name="Andrew Timmins" userId="b39f57e968e909f5" providerId="LiveId" clId="{02C85F25-EAC7-49DA-9863-17B6A72FD3DD}" dt="2023-04-01T14:52:24.705" v="19442" actId="1076"/>
        <pc:sldMkLst>
          <pc:docMk/>
          <pc:sldMk cId="207892761" sldId="286"/>
        </pc:sldMkLst>
        <pc:spChg chg="del mod">
          <ac:chgData name="Andrew Timmins" userId="b39f57e968e909f5" providerId="LiveId" clId="{02C85F25-EAC7-49DA-9863-17B6A72FD3DD}" dt="2023-04-01T14:51:54.043" v="19428" actId="478"/>
          <ac:spMkLst>
            <pc:docMk/>
            <pc:sldMk cId="207892761" sldId="286"/>
            <ac:spMk id="5" creationId="{2DFB641F-FC25-FC1A-E9C1-34CEED0CBCD8}"/>
          </ac:spMkLst>
        </pc:spChg>
        <pc:spChg chg="add mod">
          <ac:chgData name="Andrew Timmins" userId="b39f57e968e909f5" providerId="LiveId" clId="{02C85F25-EAC7-49DA-9863-17B6A72FD3DD}" dt="2023-04-01T14:51:20.954" v="19412"/>
          <ac:spMkLst>
            <pc:docMk/>
            <pc:sldMk cId="207892761" sldId="286"/>
            <ac:spMk id="8" creationId="{E014C5C8-7C01-7C51-6C8C-6FA600C91D7D}"/>
          </ac:spMkLst>
        </pc:spChg>
        <pc:spChg chg="del">
          <ac:chgData name="Andrew Timmins" userId="b39f57e968e909f5" providerId="LiveId" clId="{02C85F25-EAC7-49DA-9863-17B6A72FD3DD}" dt="2023-04-01T14:51:17.553" v="19409" actId="478"/>
          <ac:spMkLst>
            <pc:docMk/>
            <pc:sldMk cId="207892761" sldId="286"/>
            <ac:spMk id="9" creationId="{B7A89630-24C9-DDA5-7464-A8040ABA4EC1}"/>
          </ac:spMkLst>
        </pc:spChg>
        <pc:spChg chg="add mod">
          <ac:chgData name="Andrew Timmins" userId="b39f57e968e909f5" providerId="LiveId" clId="{02C85F25-EAC7-49DA-9863-17B6A72FD3DD}" dt="2023-04-01T14:51:50.314" v="19427" actId="20577"/>
          <ac:spMkLst>
            <pc:docMk/>
            <pc:sldMk cId="207892761" sldId="286"/>
            <ac:spMk id="10" creationId="{98558B31-A529-82D0-AF2A-D008F6235DD0}"/>
          </ac:spMkLst>
        </pc:spChg>
        <pc:spChg chg="mod">
          <ac:chgData name="Andrew Timmins" userId="b39f57e968e909f5" providerId="LiveId" clId="{02C85F25-EAC7-49DA-9863-17B6A72FD3DD}" dt="2023-04-01T14:51:35.766" v="19418" actId="122"/>
          <ac:spMkLst>
            <pc:docMk/>
            <pc:sldMk cId="207892761" sldId="286"/>
            <ac:spMk id="12" creationId="{39061FFE-23AD-C653-AF0E-DAE5E01B6253}"/>
          </ac:spMkLst>
        </pc:spChg>
        <pc:picChg chg="add mod">
          <ac:chgData name="Andrew Timmins" userId="b39f57e968e909f5" providerId="LiveId" clId="{02C85F25-EAC7-49DA-9863-17B6A72FD3DD}" dt="2023-04-01T14:51:20.954" v="19412"/>
          <ac:picMkLst>
            <pc:docMk/>
            <pc:sldMk cId="207892761" sldId="286"/>
            <ac:picMk id="2" creationId="{6C3783C3-87D7-7A3F-B672-E50989325989}"/>
          </ac:picMkLst>
        </pc:picChg>
        <pc:picChg chg="add mod">
          <ac:chgData name="Andrew Timmins" userId="b39f57e968e909f5" providerId="LiveId" clId="{02C85F25-EAC7-49DA-9863-17B6A72FD3DD}" dt="2023-04-01T14:51:20.954" v="19412"/>
          <ac:picMkLst>
            <pc:docMk/>
            <pc:sldMk cId="207892761" sldId="286"/>
            <ac:picMk id="3" creationId="{811C5370-B506-E755-69C6-2B77B4F5E3C7}"/>
          </ac:picMkLst>
        </pc:picChg>
        <pc:picChg chg="add del mod">
          <ac:chgData name="Andrew Timmins" userId="b39f57e968e909f5" providerId="LiveId" clId="{02C85F25-EAC7-49DA-9863-17B6A72FD3DD}" dt="2023-03-31T17:58:01.041" v="12737" actId="478"/>
          <ac:picMkLst>
            <pc:docMk/>
            <pc:sldMk cId="207892761" sldId="286"/>
            <ac:picMk id="3" creationId="{F82B8113-CCC7-BB1E-473E-312C8C92C295}"/>
          </ac:picMkLst>
        </pc:picChg>
        <pc:picChg chg="add mod">
          <ac:chgData name="Andrew Timmins" userId="b39f57e968e909f5" providerId="LiveId" clId="{02C85F25-EAC7-49DA-9863-17B6A72FD3DD}" dt="2023-04-01T14:51:20.954" v="19412"/>
          <ac:picMkLst>
            <pc:docMk/>
            <pc:sldMk cId="207892761" sldId="286"/>
            <ac:picMk id="4" creationId="{47885E27-FC4C-2B32-EB63-7D14C93BFCE5}"/>
          </ac:picMkLst>
        </pc:picChg>
        <pc:picChg chg="del">
          <ac:chgData name="Andrew Timmins" userId="b39f57e968e909f5" providerId="LiveId" clId="{02C85F25-EAC7-49DA-9863-17B6A72FD3DD}" dt="2023-03-31T17:36:20.986" v="12308" actId="478"/>
          <ac:picMkLst>
            <pc:docMk/>
            <pc:sldMk cId="207892761" sldId="286"/>
            <ac:picMk id="4" creationId="{BF27FA33-8249-6C2A-72D6-AFECE9EEEBCA}"/>
          </ac:picMkLst>
        </pc:picChg>
        <pc:picChg chg="add mod">
          <ac:chgData name="Andrew Timmins" userId="b39f57e968e909f5" providerId="LiveId" clId="{02C85F25-EAC7-49DA-9863-17B6A72FD3DD}" dt="2023-04-01T14:52:24.705" v="19442" actId="1076"/>
          <ac:picMkLst>
            <pc:docMk/>
            <pc:sldMk cId="207892761" sldId="286"/>
            <ac:picMk id="7" creationId="{7E7197BC-2B50-5923-371F-C4B2E787DC03}"/>
          </ac:picMkLst>
        </pc:picChg>
        <pc:picChg chg="del">
          <ac:chgData name="Andrew Timmins" userId="b39f57e968e909f5" providerId="LiveId" clId="{02C85F25-EAC7-49DA-9863-17B6A72FD3DD}" dt="2023-04-01T14:51:18.199" v="19410" actId="478"/>
          <ac:picMkLst>
            <pc:docMk/>
            <pc:sldMk cId="207892761" sldId="286"/>
            <ac:picMk id="13" creationId="{284BEA9C-12D9-02FE-A90D-B7FA3172F0F7}"/>
          </ac:picMkLst>
        </pc:picChg>
        <pc:picChg chg="del">
          <ac:chgData name="Andrew Timmins" userId="b39f57e968e909f5" providerId="LiveId" clId="{02C85F25-EAC7-49DA-9863-17B6A72FD3DD}" dt="2023-04-01T14:51:16.940" v="19408" actId="478"/>
          <ac:picMkLst>
            <pc:docMk/>
            <pc:sldMk cId="207892761" sldId="286"/>
            <ac:picMk id="15" creationId="{67DD6A91-1018-C7B4-3EBC-47D707FA8D1E}"/>
          </ac:picMkLst>
        </pc:picChg>
        <pc:cxnChg chg="add mod">
          <ac:chgData name="Andrew Timmins" userId="b39f57e968e909f5" providerId="LiveId" clId="{02C85F25-EAC7-49DA-9863-17B6A72FD3DD}" dt="2023-04-01T14:51:20.954" v="19412"/>
          <ac:cxnSpMkLst>
            <pc:docMk/>
            <pc:sldMk cId="207892761" sldId="286"/>
            <ac:cxnSpMk id="6" creationId="{F3FDF19C-B5DE-990D-D456-BD9B8246717D}"/>
          </ac:cxnSpMkLst>
        </pc:cxnChg>
        <pc:cxnChg chg="del">
          <ac:chgData name="Andrew Timmins" userId="b39f57e968e909f5" providerId="LiveId" clId="{02C85F25-EAC7-49DA-9863-17B6A72FD3DD}" dt="2023-04-01T14:51:19.778" v="19411" actId="478"/>
          <ac:cxnSpMkLst>
            <pc:docMk/>
            <pc:sldMk cId="207892761" sldId="286"/>
            <ac:cxnSpMk id="16" creationId="{D06D13C6-CB51-A0AB-CE32-54310D4D799D}"/>
          </ac:cxnSpMkLst>
        </pc:cxnChg>
      </pc:sldChg>
      <pc:sldChg chg="add del">
        <pc:chgData name="Andrew Timmins" userId="b39f57e968e909f5" providerId="LiveId" clId="{02C85F25-EAC7-49DA-9863-17B6A72FD3DD}" dt="2023-03-31T17:40:44.553" v="12665" actId="2696"/>
        <pc:sldMkLst>
          <pc:docMk/>
          <pc:sldMk cId="641873875" sldId="287"/>
        </pc:sldMkLst>
      </pc:sldChg>
      <pc:sldChg chg="addSp delSp modSp add mod delAnim modAnim modNotesTx">
        <pc:chgData name="Andrew Timmins" userId="b39f57e968e909f5" providerId="LiveId" clId="{02C85F25-EAC7-49DA-9863-17B6A72FD3DD}" dt="2023-04-01T14:54:04.161" v="19495" actId="1035"/>
        <pc:sldMkLst>
          <pc:docMk/>
          <pc:sldMk cId="2964397268" sldId="287"/>
        </pc:sldMkLst>
        <pc:spChg chg="del mod">
          <ac:chgData name="Andrew Timmins" userId="b39f57e968e909f5" providerId="LiveId" clId="{02C85F25-EAC7-49DA-9863-17B6A72FD3DD}" dt="2023-04-01T14:52:35.404" v="19447" actId="478"/>
          <ac:spMkLst>
            <pc:docMk/>
            <pc:sldMk cId="2964397268" sldId="287"/>
            <ac:spMk id="5" creationId="{2DFB641F-FC25-FC1A-E9C1-34CEED0CBCD8}"/>
          </ac:spMkLst>
        </pc:spChg>
        <pc:spChg chg="add mod">
          <ac:chgData name="Andrew Timmins" userId="b39f57e968e909f5" providerId="LiveId" clId="{02C85F25-EAC7-49DA-9863-17B6A72FD3DD}" dt="2023-04-01T14:52:50.158" v="19448"/>
          <ac:spMkLst>
            <pc:docMk/>
            <pc:sldMk cId="2964397268" sldId="287"/>
            <ac:spMk id="8" creationId="{1EDF18AD-8552-8BCD-B0FE-D7F2A4F1174E}"/>
          </ac:spMkLst>
        </pc:spChg>
        <pc:spChg chg="del">
          <ac:chgData name="Andrew Timmins" userId="b39f57e968e909f5" providerId="LiveId" clId="{02C85F25-EAC7-49DA-9863-17B6A72FD3DD}" dt="2023-04-01T14:52:30.366" v="19443" actId="478"/>
          <ac:spMkLst>
            <pc:docMk/>
            <pc:sldMk cId="2964397268" sldId="287"/>
            <ac:spMk id="9" creationId="{B7A89630-24C9-DDA5-7464-A8040ABA4EC1}"/>
          </ac:spMkLst>
        </pc:spChg>
        <pc:spChg chg="add mod">
          <ac:chgData name="Andrew Timmins" userId="b39f57e968e909f5" providerId="LiveId" clId="{02C85F25-EAC7-49DA-9863-17B6A72FD3DD}" dt="2023-04-01T14:52:59.435" v="19464" actId="20577"/>
          <ac:spMkLst>
            <pc:docMk/>
            <pc:sldMk cId="2964397268" sldId="287"/>
            <ac:spMk id="10" creationId="{C78DA5FB-86DE-8DDE-6E9C-44355536C3DF}"/>
          </ac:spMkLst>
        </pc:spChg>
        <pc:spChg chg="mod">
          <ac:chgData name="Andrew Timmins" userId="b39f57e968e909f5" providerId="LiveId" clId="{02C85F25-EAC7-49DA-9863-17B6A72FD3DD}" dt="2023-04-01T14:53:14.079" v="19470" actId="14100"/>
          <ac:spMkLst>
            <pc:docMk/>
            <pc:sldMk cId="2964397268" sldId="287"/>
            <ac:spMk id="12" creationId="{39061FFE-23AD-C653-AF0E-DAE5E01B6253}"/>
          </ac:spMkLst>
        </pc:spChg>
        <pc:picChg chg="add mod">
          <ac:chgData name="Andrew Timmins" userId="b39f57e968e909f5" providerId="LiveId" clId="{02C85F25-EAC7-49DA-9863-17B6A72FD3DD}" dt="2023-04-01T14:52:50.158" v="19448"/>
          <ac:picMkLst>
            <pc:docMk/>
            <pc:sldMk cId="2964397268" sldId="287"/>
            <ac:picMk id="2" creationId="{869DD373-0EE5-2B6A-338D-8431EDB58E30}"/>
          </ac:picMkLst>
        </pc:picChg>
        <pc:picChg chg="add mod">
          <ac:chgData name="Andrew Timmins" userId="b39f57e968e909f5" providerId="LiveId" clId="{02C85F25-EAC7-49DA-9863-17B6A72FD3DD}" dt="2023-04-01T14:54:04.161" v="19495" actId="1035"/>
          <ac:picMkLst>
            <pc:docMk/>
            <pc:sldMk cId="2964397268" sldId="287"/>
            <ac:picMk id="3" creationId="{A566DF59-6D4C-C3D1-FEA3-90FE501EA4C1}"/>
          </ac:picMkLst>
        </pc:picChg>
        <pc:picChg chg="add mod">
          <ac:chgData name="Andrew Timmins" userId="b39f57e968e909f5" providerId="LiveId" clId="{02C85F25-EAC7-49DA-9863-17B6A72FD3DD}" dt="2023-04-01T14:52:50.158" v="19448"/>
          <ac:picMkLst>
            <pc:docMk/>
            <pc:sldMk cId="2964397268" sldId="287"/>
            <ac:picMk id="4" creationId="{8AD894A8-F157-F056-D273-F5A12167E847}"/>
          </ac:picMkLst>
        </pc:picChg>
        <pc:picChg chg="add mod">
          <ac:chgData name="Andrew Timmins" userId="b39f57e968e909f5" providerId="LiveId" clId="{02C85F25-EAC7-49DA-9863-17B6A72FD3DD}" dt="2023-04-01T14:52:50.158" v="19448"/>
          <ac:picMkLst>
            <pc:docMk/>
            <pc:sldMk cId="2964397268" sldId="287"/>
            <ac:picMk id="6" creationId="{5FAF8B3D-5799-A22E-C38E-174CAFA2675F}"/>
          </ac:picMkLst>
        </pc:picChg>
        <pc:picChg chg="del">
          <ac:chgData name="Andrew Timmins" userId="b39f57e968e909f5" providerId="LiveId" clId="{02C85F25-EAC7-49DA-9863-17B6A72FD3DD}" dt="2023-03-31T18:48:44.727" v="13059" actId="478"/>
          <ac:picMkLst>
            <pc:docMk/>
            <pc:sldMk cId="2964397268" sldId="287"/>
            <ac:picMk id="7" creationId="{7E7197BC-2B50-5923-371F-C4B2E787DC03}"/>
          </ac:picMkLst>
        </pc:picChg>
        <pc:picChg chg="del">
          <ac:chgData name="Andrew Timmins" userId="b39f57e968e909f5" providerId="LiveId" clId="{02C85F25-EAC7-49DA-9863-17B6A72FD3DD}" dt="2023-04-01T14:52:31.039" v="19444" actId="478"/>
          <ac:picMkLst>
            <pc:docMk/>
            <pc:sldMk cId="2964397268" sldId="287"/>
            <ac:picMk id="13" creationId="{284BEA9C-12D9-02FE-A90D-B7FA3172F0F7}"/>
          </ac:picMkLst>
        </pc:picChg>
        <pc:picChg chg="del">
          <ac:chgData name="Andrew Timmins" userId="b39f57e968e909f5" providerId="LiveId" clId="{02C85F25-EAC7-49DA-9863-17B6A72FD3DD}" dt="2023-04-01T14:52:31.923" v="19445" actId="478"/>
          <ac:picMkLst>
            <pc:docMk/>
            <pc:sldMk cId="2964397268" sldId="287"/>
            <ac:picMk id="15" creationId="{67DD6A91-1018-C7B4-3EBC-47D707FA8D1E}"/>
          </ac:picMkLst>
        </pc:picChg>
        <pc:cxnChg chg="add mod">
          <ac:chgData name="Andrew Timmins" userId="b39f57e968e909f5" providerId="LiveId" clId="{02C85F25-EAC7-49DA-9863-17B6A72FD3DD}" dt="2023-04-01T14:52:50.158" v="19448"/>
          <ac:cxnSpMkLst>
            <pc:docMk/>
            <pc:sldMk cId="2964397268" sldId="287"/>
            <ac:cxnSpMk id="7" creationId="{BD7CC725-53E8-E9C3-C3B7-FDEBDE2F89C6}"/>
          </ac:cxnSpMkLst>
        </pc:cxnChg>
        <pc:cxnChg chg="del">
          <ac:chgData name="Andrew Timmins" userId="b39f57e968e909f5" providerId="LiveId" clId="{02C85F25-EAC7-49DA-9863-17B6A72FD3DD}" dt="2023-04-01T14:52:33.200" v="19446" actId="478"/>
          <ac:cxnSpMkLst>
            <pc:docMk/>
            <pc:sldMk cId="2964397268" sldId="287"/>
            <ac:cxnSpMk id="16" creationId="{D06D13C6-CB51-A0AB-CE32-54310D4D799D}"/>
          </ac:cxnSpMkLst>
        </pc:cxnChg>
      </pc:sldChg>
      <pc:sldChg chg="addSp delSp modSp add mod ord modNotesTx">
        <pc:chgData name="Andrew Timmins" userId="b39f57e968e909f5" providerId="LiveId" clId="{02C85F25-EAC7-49DA-9863-17B6A72FD3DD}" dt="2023-04-01T15:08:00.557" v="19992" actId="20577"/>
        <pc:sldMkLst>
          <pc:docMk/>
          <pc:sldMk cId="3681039009" sldId="288"/>
        </pc:sldMkLst>
        <pc:spChg chg="del">
          <ac:chgData name="Andrew Timmins" userId="b39f57e968e909f5" providerId="LiveId" clId="{02C85F25-EAC7-49DA-9863-17B6A72FD3DD}" dt="2023-04-01T15:04:12.212" v="19797" actId="478"/>
          <ac:spMkLst>
            <pc:docMk/>
            <pc:sldMk cId="3681039009" sldId="288"/>
            <ac:spMk id="5" creationId="{33F4D639-1119-6DC3-D886-34647D9C2CEB}"/>
          </ac:spMkLst>
        </pc:spChg>
        <pc:spChg chg="add mod">
          <ac:chgData name="Andrew Timmins" userId="b39f57e968e909f5" providerId="LiveId" clId="{02C85F25-EAC7-49DA-9863-17B6A72FD3DD}" dt="2023-04-01T15:04:14.858" v="19800"/>
          <ac:spMkLst>
            <pc:docMk/>
            <pc:sldMk cId="3681039009" sldId="288"/>
            <ac:spMk id="10" creationId="{E8F31603-C873-7587-2F60-30AAFC47CA75}"/>
          </ac:spMkLst>
        </pc:spChg>
        <pc:spChg chg="mod">
          <ac:chgData name="Andrew Timmins" userId="b39f57e968e909f5" providerId="LiveId" clId="{02C85F25-EAC7-49DA-9863-17B6A72FD3DD}" dt="2023-04-01T15:08:00.557" v="19992" actId="20577"/>
          <ac:spMkLst>
            <pc:docMk/>
            <pc:sldMk cId="3681039009" sldId="288"/>
            <ac:spMk id="12" creationId="{39061FFE-23AD-C653-AF0E-DAE5E01B6253}"/>
          </ac:spMkLst>
        </pc:spChg>
        <pc:spChg chg="mod">
          <ac:chgData name="Andrew Timmins" userId="b39f57e968e909f5" providerId="LiveId" clId="{02C85F25-EAC7-49DA-9863-17B6A72FD3DD}" dt="2023-04-01T15:05:05.911" v="19856" actId="20577"/>
          <ac:spMkLst>
            <pc:docMk/>
            <pc:sldMk cId="3681039009" sldId="288"/>
            <ac:spMk id="17" creationId="{3B0B9D17-306C-0841-F520-7911D66971F4}"/>
          </ac:spMkLst>
        </pc:spChg>
        <pc:picChg chg="add mod">
          <ac:chgData name="Andrew Timmins" userId="b39f57e968e909f5" providerId="LiveId" clId="{02C85F25-EAC7-49DA-9863-17B6A72FD3DD}" dt="2023-04-01T15:04:14.858" v="19800"/>
          <ac:picMkLst>
            <pc:docMk/>
            <pc:sldMk cId="3681039009" sldId="288"/>
            <ac:picMk id="2" creationId="{57626D26-DE0E-4D1F-4502-AE235250A971}"/>
          </ac:picMkLst>
        </pc:picChg>
        <pc:picChg chg="add mod">
          <ac:chgData name="Andrew Timmins" userId="b39f57e968e909f5" providerId="LiveId" clId="{02C85F25-EAC7-49DA-9863-17B6A72FD3DD}" dt="2023-04-01T15:04:14.858" v="19800"/>
          <ac:picMkLst>
            <pc:docMk/>
            <pc:sldMk cId="3681039009" sldId="288"/>
            <ac:picMk id="3" creationId="{EE32F613-49BD-AA24-99FC-1397FABC779E}"/>
          </ac:picMkLst>
        </pc:picChg>
        <pc:picChg chg="add mod">
          <ac:chgData name="Andrew Timmins" userId="b39f57e968e909f5" providerId="LiveId" clId="{02C85F25-EAC7-49DA-9863-17B6A72FD3DD}" dt="2023-04-01T15:04:14.858" v="19800"/>
          <ac:picMkLst>
            <pc:docMk/>
            <pc:sldMk cId="3681039009" sldId="288"/>
            <ac:picMk id="4" creationId="{DFC7585C-D94A-E56C-715B-F71722BA8CA0}"/>
          </ac:picMkLst>
        </pc:picChg>
        <pc:picChg chg="del">
          <ac:chgData name="Andrew Timmins" userId="b39f57e968e909f5" providerId="LiveId" clId="{02C85F25-EAC7-49DA-9863-17B6A72FD3DD}" dt="2023-04-01T15:04:11.596" v="19796" actId="478"/>
          <ac:picMkLst>
            <pc:docMk/>
            <pc:sldMk cId="3681039009" sldId="288"/>
            <ac:picMk id="6" creationId="{E5EFEAF2-26A3-6511-2451-AD1A55F82CE3}"/>
          </ac:picMkLst>
        </pc:picChg>
        <pc:picChg chg="del">
          <ac:chgData name="Andrew Timmins" userId="b39f57e968e909f5" providerId="LiveId" clId="{02C85F25-EAC7-49DA-9863-17B6A72FD3DD}" dt="2023-04-01T15:04:12.827" v="19798" actId="478"/>
          <ac:picMkLst>
            <pc:docMk/>
            <pc:sldMk cId="3681039009" sldId="288"/>
            <ac:picMk id="7" creationId="{DBBE548A-5DEF-E3B2-065C-AD6094F98DB2}"/>
          </ac:picMkLst>
        </pc:picChg>
        <pc:cxnChg chg="del">
          <ac:chgData name="Andrew Timmins" userId="b39f57e968e909f5" providerId="LiveId" clId="{02C85F25-EAC7-49DA-9863-17B6A72FD3DD}" dt="2023-04-01T15:04:13.758" v="19799" actId="478"/>
          <ac:cxnSpMkLst>
            <pc:docMk/>
            <pc:sldMk cId="3681039009" sldId="288"/>
            <ac:cxnSpMk id="8" creationId="{BAA4DD89-DBA7-44C2-934C-5272E874C1F3}"/>
          </ac:cxnSpMkLst>
        </pc:cxnChg>
        <pc:cxnChg chg="add mod">
          <ac:chgData name="Andrew Timmins" userId="b39f57e968e909f5" providerId="LiveId" clId="{02C85F25-EAC7-49DA-9863-17B6A72FD3DD}" dt="2023-04-01T15:04:14.858" v="19800"/>
          <ac:cxnSpMkLst>
            <pc:docMk/>
            <pc:sldMk cId="3681039009" sldId="288"/>
            <ac:cxnSpMk id="9" creationId="{87032725-E07E-018B-5A33-DE548F1C7000}"/>
          </ac:cxnSpMkLst>
        </pc:cxnChg>
      </pc:sldChg>
      <pc:sldChg chg="addSp delSp modSp add mod modAnim modNotesTx">
        <pc:chgData name="Andrew Timmins" userId="b39f57e968e909f5" providerId="LiveId" clId="{02C85F25-EAC7-49DA-9863-17B6A72FD3DD}" dt="2023-04-01T15:15:08.584" v="20102" actId="14100"/>
        <pc:sldMkLst>
          <pc:docMk/>
          <pc:sldMk cId="3656723931" sldId="289"/>
        </pc:sldMkLst>
        <pc:spChg chg="del">
          <ac:chgData name="Andrew Timmins" userId="b39f57e968e909f5" providerId="LiveId" clId="{02C85F25-EAC7-49DA-9863-17B6A72FD3DD}" dt="2023-04-01T15:05:39.647" v="19884" actId="478"/>
          <ac:spMkLst>
            <pc:docMk/>
            <pc:sldMk cId="3656723931" sldId="289"/>
            <ac:spMk id="5" creationId="{33F4D639-1119-6DC3-D886-34647D9C2CEB}"/>
          </ac:spMkLst>
        </pc:spChg>
        <pc:spChg chg="add mod">
          <ac:chgData name="Andrew Timmins" userId="b39f57e968e909f5" providerId="LiveId" clId="{02C85F25-EAC7-49DA-9863-17B6A72FD3DD}" dt="2023-04-01T15:05:42.702" v="19887"/>
          <ac:spMkLst>
            <pc:docMk/>
            <pc:sldMk cId="3656723931" sldId="289"/>
            <ac:spMk id="11" creationId="{E0C6F60D-EAE3-29F4-9AFA-5EFC9D1F5AF5}"/>
          </ac:spMkLst>
        </pc:spChg>
        <pc:spChg chg="mod ord">
          <ac:chgData name="Andrew Timmins" userId="b39f57e968e909f5" providerId="LiveId" clId="{02C85F25-EAC7-49DA-9863-17B6A72FD3DD}" dt="2023-04-01T15:07:47.454" v="19989" actId="21"/>
          <ac:spMkLst>
            <pc:docMk/>
            <pc:sldMk cId="3656723931" sldId="289"/>
            <ac:spMk id="12" creationId="{39061FFE-23AD-C653-AF0E-DAE5E01B6253}"/>
          </ac:spMkLst>
        </pc:spChg>
        <pc:spChg chg="mod">
          <ac:chgData name="Andrew Timmins" userId="b39f57e968e909f5" providerId="LiveId" clId="{02C85F25-EAC7-49DA-9863-17B6A72FD3DD}" dt="2023-04-01T15:07:32.851" v="19982" actId="20577"/>
          <ac:spMkLst>
            <pc:docMk/>
            <pc:sldMk cId="3656723931" sldId="289"/>
            <ac:spMk id="17" creationId="{3B0B9D17-306C-0841-F520-7911D66971F4}"/>
          </ac:spMkLst>
        </pc:spChg>
        <pc:picChg chg="add mod">
          <ac:chgData name="Andrew Timmins" userId="b39f57e968e909f5" providerId="LiveId" clId="{02C85F25-EAC7-49DA-9863-17B6A72FD3DD}" dt="2023-04-01T15:05:42.702" v="19887"/>
          <ac:picMkLst>
            <pc:docMk/>
            <pc:sldMk cId="3656723931" sldId="289"/>
            <ac:picMk id="2" creationId="{F8CFA840-72CC-5E83-E7C1-011845C59E56}"/>
          </ac:picMkLst>
        </pc:picChg>
        <pc:picChg chg="add mod">
          <ac:chgData name="Andrew Timmins" userId="b39f57e968e909f5" providerId="LiveId" clId="{02C85F25-EAC7-49DA-9863-17B6A72FD3DD}" dt="2023-04-01T15:15:08.584" v="20102" actId="14100"/>
          <ac:picMkLst>
            <pc:docMk/>
            <pc:sldMk cId="3656723931" sldId="289"/>
            <ac:picMk id="3" creationId="{7E24EA26-29B5-2945-321E-067D34ABBCEC}"/>
          </ac:picMkLst>
        </pc:picChg>
        <pc:picChg chg="add mod">
          <ac:chgData name="Andrew Timmins" userId="b39f57e968e909f5" providerId="LiveId" clId="{02C85F25-EAC7-49DA-9863-17B6A72FD3DD}" dt="2023-04-01T15:05:42.702" v="19887"/>
          <ac:picMkLst>
            <pc:docMk/>
            <pc:sldMk cId="3656723931" sldId="289"/>
            <ac:picMk id="4" creationId="{B99EF07F-45C5-9C82-E046-1601C084F6B7}"/>
          </ac:picMkLst>
        </pc:picChg>
        <pc:picChg chg="add del mod">
          <ac:chgData name="Andrew Timmins" userId="b39f57e968e909f5" providerId="LiveId" clId="{02C85F25-EAC7-49DA-9863-17B6A72FD3DD}" dt="2023-04-01T15:13:46.086" v="20101" actId="478"/>
          <ac:picMkLst>
            <pc:docMk/>
            <pc:sldMk cId="3656723931" sldId="289"/>
            <ac:picMk id="6" creationId="{8C2FEB5C-E555-35E6-4F98-AFA3F3340793}"/>
          </ac:picMkLst>
        </pc:picChg>
        <pc:picChg chg="del">
          <ac:chgData name="Andrew Timmins" userId="b39f57e968e909f5" providerId="LiveId" clId="{02C85F25-EAC7-49DA-9863-17B6A72FD3DD}" dt="2023-04-01T15:05:40.336" v="19885" actId="478"/>
          <ac:picMkLst>
            <pc:docMk/>
            <pc:sldMk cId="3656723931" sldId="289"/>
            <ac:picMk id="6" creationId="{E5EFEAF2-26A3-6511-2451-AD1A55F82CE3}"/>
          </ac:picMkLst>
        </pc:picChg>
        <pc:picChg chg="del">
          <ac:chgData name="Andrew Timmins" userId="b39f57e968e909f5" providerId="LiveId" clId="{02C85F25-EAC7-49DA-9863-17B6A72FD3DD}" dt="2023-04-01T15:05:41.266" v="19886" actId="478"/>
          <ac:picMkLst>
            <pc:docMk/>
            <pc:sldMk cId="3656723931" sldId="289"/>
            <ac:picMk id="7" creationId="{DBBE548A-5DEF-E3B2-065C-AD6094F98DB2}"/>
          </ac:picMkLst>
        </pc:picChg>
        <pc:picChg chg="add mod">
          <ac:chgData name="Andrew Timmins" userId="b39f57e968e909f5" providerId="LiveId" clId="{02C85F25-EAC7-49DA-9863-17B6A72FD3DD}" dt="2023-04-01T15:05:42.702" v="19887"/>
          <ac:picMkLst>
            <pc:docMk/>
            <pc:sldMk cId="3656723931" sldId="289"/>
            <ac:picMk id="9" creationId="{1E2C900F-131A-529D-F594-A41020F80E88}"/>
          </ac:picMkLst>
        </pc:picChg>
        <pc:cxnChg chg="del">
          <ac:chgData name="Andrew Timmins" userId="b39f57e968e909f5" providerId="LiveId" clId="{02C85F25-EAC7-49DA-9863-17B6A72FD3DD}" dt="2023-04-01T15:05:39.048" v="19883" actId="478"/>
          <ac:cxnSpMkLst>
            <pc:docMk/>
            <pc:sldMk cId="3656723931" sldId="289"/>
            <ac:cxnSpMk id="8" creationId="{BAA4DD89-DBA7-44C2-934C-5272E874C1F3}"/>
          </ac:cxnSpMkLst>
        </pc:cxnChg>
        <pc:cxnChg chg="add mod">
          <ac:chgData name="Andrew Timmins" userId="b39f57e968e909f5" providerId="LiveId" clId="{02C85F25-EAC7-49DA-9863-17B6A72FD3DD}" dt="2023-04-01T15:05:42.702" v="19887"/>
          <ac:cxnSpMkLst>
            <pc:docMk/>
            <pc:sldMk cId="3656723931" sldId="289"/>
            <ac:cxnSpMk id="10" creationId="{5B0486D4-0D97-8119-8395-2A08FFAD5133}"/>
          </ac:cxnSpMkLst>
        </pc:cxnChg>
      </pc:sldChg>
      <pc:sldChg chg="addSp delSp modSp add mod ord modNotesTx">
        <pc:chgData name="Andrew Timmins" userId="b39f57e968e909f5" providerId="LiveId" clId="{02C85F25-EAC7-49DA-9863-17B6A72FD3DD}" dt="2023-04-01T15:03:00.978" v="19791" actId="20577"/>
        <pc:sldMkLst>
          <pc:docMk/>
          <pc:sldMk cId="3569023873" sldId="290"/>
        </pc:sldMkLst>
        <pc:spChg chg="add mod">
          <ac:chgData name="Andrew Timmins" userId="b39f57e968e909f5" providerId="LiveId" clId="{02C85F25-EAC7-49DA-9863-17B6A72FD3DD}" dt="2023-04-01T15:02:56.948" v="19789" actId="554"/>
          <ac:spMkLst>
            <pc:docMk/>
            <pc:sldMk cId="3569023873" sldId="290"/>
            <ac:spMk id="2" creationId="{37A8297F-254E-16C0-8BA6-8790C4BB65BC}"/>
          </ac:spMkLst>
        </pc:spChg>
        <pc:spChg chg="add mod">
          <ac:chgData name="Andrew Timmins" userId="b39f57e968e909f5" providerId="LiveId" clId="{02C85F25-EAC7-49DA-9863-17B6A72FD3DD}" dt="2023-04-01T15:03:00.978" v="19791" actId="20577"/>
          <ac:spMkLst>
            <pc:docMk/>
            <pc:sldMk cId="3569023873" sldId="290"/>
            <ac:spMk id="3" creationId="{2FC8D88A-FA94-3B3C-7032-198BB5761BFB}"/>
          </ac:spMkLst>
        </pc:spChg>
        <pc:spChg chg="mod">
          <ac:chgData name="Andrew Timmins" userId="b39f57e968e909f5" providerId="LiveId" clId="{02C85F25-EAC7-49DA-9863-17B6A72FD3DD}" dt="2023-04-01T15:02:56.948" v="19789" actId="554"/>
          <ac:spMkLst>
            <pc:docMk/>
            <pc:sldMk cId="3569023873" sldId="290"/>
            <ac:spMk id="6" creationId="{9D083118-8A4C-CAE3-53A8-5760B97B550E}"/>
          </ac:spMkLst>
        </pc:spChg>
        <pc:spChg chg="del">
          <ac:chgData name="Andrew Timmins" userId="b39f57e968e909f5" providerId="LiveId" clId="{02C85F25-EAC7-49DA-9863-17B6A72FD3DD}" dt="2023-04-01T15:00:14.687" v="19700" actId="478"/>
          <ac:spMkLst>
            <pc:docMk/>
            <pc:sldMk cId="3569023873" sldId="290"/>
            <ac:spMk id="9" creationId="{B7A89630-24C9-DDA5-7464-A8040ABA4EC1}"/>
          </ac:spMkLst>
        </pc:spChg>
        <pc:spChg chg="add mod">
          <ac:chgData name="Andrew Timmins" userId="b39f57e968e909f5" providerId="LiveId" clId="{02C85F25-EAC7-49DA-9863-17B6A72FD3DD}" dt="2023-04-01T15:00:23.725" v="19703"/>
          <ac:spMkLst>
            <pc:docMk/>
            <pc:sldMk cId="3569023873" sldId="290"/>
            <ac:spMk id="11" creationId="{B019A12A-0870-08B9-81AE-7B991213336D}"/>
          </ac:spMkLst>
        </pc:spChg>
        <pc:spChg chg="del">
          <ac:chgData name="Andrew Timmins" userId="b39f57e968e909f5" providerId="LiveId" clId="{02C85F25-EAC7-49DA-9863-17B6A72FD3DD}" dt="2023-04-01T15:00:13.518" v="19699" actId="478"/>
          <ac:spMkLst>
            <pc:docMk/>
            <pc:sldMk cId="3569023873" sldId="290"/>
            <ac:spMk id="12" creationId="{39061FFE-23AD-C653-AF0E-DAE5E01B6253}"/>
          </ac:spMkLst>
        </pc:spChg>
        <pc:spChg chg="add mod">
          <ac:chgData name="Andrew Timmins" userId="b39f57e968e909f5" providerId="LiveId" clId="{02C85F25-EAC7-49DA-9863-17B6A72FD3DD}" dt="2023-04-01T15:00:42.531" v="19731" actId="5793"/>
          <ac:spMkLst>
            <pc:docMk/>
            <pc:sldMk cId="3569023873" sldId="290"/>
            <ac:spMk id="16" creationId="{D89DBEB8-ECAA-56AC-8EB6-7756C00CDFC0}"/>
          </ac:spMkLst>
        </pc:spChg>
        <pc:picChg chg="add mod">
          <ac:chgData name="Andrew Timmins" userId="b39f57e968e909f5" providerId="LiveId" clId="{02C85F25-EAC7-49DA-9863-17B6A72FD3DD}" dt="2023-04-01T15:00:23.725" v="19703"/>
          <ac:picMkLst>
            <pc:docMk/>
            <pc:sldMk cId="3569023873" sldId="290"/>
            <ac:picMk id="5" creationId="{D48114E2-DE76-8360-C4FD-CD77360FCE35}"/>
          </ac:picMkLst>
        </pc:picChg>
        <pc:picChg chg="add mod">
          <ac:chgData name="Andrew Timmins" userId="b39f57e968e909f5" providerId="LiveId" clId="{02C85F25-EAC7-49DA-9863-17B6A72FD3DD}" dt="2023-04-01T15:00:23.725" v="19703"/>
          <ac:picMkLst>
            <pc:docMk/>
            <pc:sldMk cId="3569023873" sldId="290"/>
            <ac:picMk id="8" creationId="{ADF23BA4-D468-EE0B-0D7C-A7908FE926C9}"/>
          </ac:picMkLst>
        </pc:picChg>
        <pc:picChg chg="add mod">
          <ac:chgData name="Andrew Timmins" userId="b39f57e968e909f5" providerId="LiveId" clId="{02C85F25-EAC7-49DA-9863-17B6A72FD3DD}" dt="2023-04-01T15:00:23.725" v="19703"/>
          <ac:picMkLst>
            <pc:docMk/>
            <pc:sldMk cId="3569023873" sldId="290"/>
            <ac:picMk id="10" creationId="{7770DD29-B1E5-008B-567D-337D9176255E}"/>
          </ac:picMkLst>
        </pc:picChg>
        <pc:picChg chg="del">
          <ac:chgData name="Andrew Timmins" userId="b39f57e968e909f5" providerId="LiveId" clId="{02C85F25-EAC7-49DA-9863-17B6A72FD3DD}" dt="2023-04-01T15:00:15.229" v="19701" actId="478"/>
          <ac:picMkLst>
            <pc:docMk/>
            <pc:sldMk cId="3569023873" sldId="290"/>
            <ac:picMk id="13" creationId="{284BEA9C-12D9-02FE-A90D-B7FA3172F0F7}"/>
          </ac:picMkLst>
        </pc:picChg>
        <pc:picChg chg="del">
          <ac:chgData name="Andrew Timmins" userId="b39f57e968e909f5" providerId="LiveId" clId="{02C85F25-EAC7-49DA-9863-17B6A72FD3DD}" dt="2023-04-01T15:00:16.129" v="19702" actId="478"/>
          <ac:picMkLst>
            <pc:docMk/>
            <pc:sldMk cId="3569023873" sldId="290"/>
            <ac:picMk id="15" creationId="{67DD6A91-1018-C7B4-3EBC-47D707FA8D1E}"/>
          </ac:picMkLst>
        </pc:picChg>
        <pc:cxnChg chg="add del mod">
          <ac:chgData name="Andrew Timmins" userId="b39f57e968e909f5" providerId="LiveId" clId="{02C85F25-EAC7-49DA-9863-17B6A72FD3DD}" dt="2023-04-01T15:00:11.269" v="19698" actId="478"/>
          <ac:cxnSpMkLst>
            <pc:docMk/>
            <pc:sldMk cId="3569023873" sldId="290"/>
            <ac:cxnSpMk id="4" creationId="{2C93761C-69A0-5778-6DD9-02C134A9B72E}"/>
          </ac:cxnSpMkLst>
        </pc:cxnChg>
        <pc:cxnChg chg="add del mod">
          <ac:chgData name="Andrew Timmins" userId="b39f57e968e909f5" providerId="LiveId" clId="{02C85F25-EAC7-49DA-9863-17B6A72FD3DD}" dt="2023-04-01T15:00:10.341" v="19697" actId="478"/>
          <ac:cxnSpMkLst>
            <pc:docMk/>
            <pc:sldMk cId="3569023873" sldId="290"/>
            <ac:cxnSpMk id="7" creationId="{7DF93D4C-EBD2-24AD-31BD-EBE63CF85631}"/>
          </ac:cxnSpMkLst>
        </pc:cxnChg>
        <pc:cxnChg chg="add mod">
          <ac:chgData name="Andrew Timmins" userId="b39f57e968e909f5" providerId="LiveId" clId="{02C85F25-EAC7-49DA-9863-17B6A72FD3DD}" dt="2023-04-01T15:01:10.293" v="19769" actId="1037"/>
          <ac:cxnSpMkLst>
            <pc:docMk/>
            <pc:sldMk cId="3569023873" sldId="290"/>
            <ac:cxnSpMk id="14" creationId="{531AC898-9152-F80C-A4D0-30A38A18A2FE}"/>
          </ac:cxnSpMkLst>
        </pc:cxnChg>
        <pc:cxnChg chg="add mod">
          <ac:chgData name="Andrew Timmins" userId="b39f57e968e909f5" providerId="LiveId" clId="{02C85F25-EAC7-49DA-9863-17B6A72FD3DD}" dt="2023-04-01T15:02:08.494" v="19782" actId="14100"/>
          <ac:cxnSpMkLst>
            <pc:docMk/>
            <pc:sldMk cId="3569023873" sldId="290"/>
            <ac:cxnSpMk id="17" creationId="{1A185917-D7F2-70FA-DAF7-16885D5DEA3D}"/>
          </ac:cxnSpMkLst>
        </pc:cxnChg>
      </pc:sldChg>
      <pc:sldChg chg="addSp delSp modSp add mod ord modNotesTx">
        <pc:chgData name="Andrew Timmins" userId="b39f57e968e909f5" providerId="LiveId" clId="{02C85F25-EAC7-49DA-9863-17B6A72FD3DD}" dt="2023-04-01T14:57:14.221" v="19633" actId="1035"/>
        <pc:sldMkLst>
          <pc:docMk/>
          <pc:sldMk cId="4011176884" sldId="291"/>
        </pc:sldMkLst>
        <pc:spChg chg="del">
          <ac:chgData name="Andrew Timmins" userId="b39f57e968e909f5" providerId="LiveId" clId="{02C85F25-EAC7-49DA-9863-17B6A72FD3DD}" dt="2023-03-31T21:53:43.465" v="13897" actId="478"/>
          <ac:spMkLst>
            <pc:docMk/>
            <pc:sldMk cId="4011176884" sldId="291"/>
            <ac:spMk id="2" creationId="{4FB0460E-80FD-D125-5E2F-7DE02F35836E}"/>
          </ac:spMkLst>
        </pc:spChg>
        <pc:spChg chg="del">
          <ac:chgData name="Andrew Timmins" userId="b39f57e968e909f5" providerId="LiveId" clId="{02C85F25-EAC7-49DA-9863-17B6A72FD3DD}" dt="2023-03-31T21:53:44.920" v="13898" actId="478"/>
          <ac:spMkLst>
            <pc:docMk/>
            <pc:sldMk cId="4011176884" sldId="291"/>
            <ac:spMk id="3" creationId="{CF1DD67C-829D-1AE6-23D4-670212AE4D0A}"/>
          </ac:spMkLst>
        </pc:spChg>
        <pc:spChg chg="add mod">
          <ac:chgData name="Andrew Timmins" userId="b39f57e968e909f5" providerId="LiveId" clId="{02C85F25-EAC7-49DA-9863-17B6A72FD3DD}" dt="2023-04-01T14:57:14.221" v="19633" actId="1035"/>
          <ac:spMkLst>
            <pc:docMk/>
            <pc:sldMk cId="4011176884" sldId="291"/>
            <ac:spMk id="4" creationId="{1A63426D-9B24-EBBF-AE8D-1EC210ADFB9F}"/>
          </ac:spMkLst>
        </pc:spChg>
        <pc:spChg chg="mod">
          <ac:chgData name="Andrew Timmins" userId="b39f57e968e909f5" providerId="LiveId" clId="{02C85F25-EAC7-49DA-9863-17B6A72FD3DD}" dt="2023-04-01T14:57:14.221" v="19633" actId="1035"/>
          <ac:spMkLst>
            <pc:docMk/>
            <pc:sldMk cId="4011176884" sldId="291"/>
            <ac:spMk id="6" creationId="{9D083118-8A4C-CAE3-53A8-5760B97B550E}"/>
          </ac:spMkLst>
        </pc:spChg>
        <pc:spChg chg="add mod">
          <ac:chgData name="Andrew Timmins" userId="b39f57e968e909f5" providerId="LiveId" clId="{02C85F25-EAC7-49DA-9863-17B6A72FD3DD}" dt="2023-04-01T14:54:24.344" v="19499"/>
          <ac:spMkLst>
            <pc:docMk/>
            <pc:sldMk cId="4011176884" sldId="291"/>
            <ac:spMk id="8" creationId="{52B4A480-1C14-4258-05A3-45AB9537A838}"/>
          </ac:spMkLst>
        </pc:spChg>
        <pc:spChg chg="del">
          <ac:chgData name="Andrew Timmins" userId="b39f57e968e909f5" providerId="LiveId" clId="{02C85F25-EAC7-49DA-9863-17B6A72FD3DD}" dt="2023-04-01T14:54:22.084" v="19497" actId="478"/>
          <ac:spMkLst>
            <pc:docMk/>
            <pc:sldMk cId="4011176884" sldId="291"/>
            <ac:spMk id="9" creationId="{B7A89630-24C9-DDA5-7464-A8040ABA4EC1}"/>
          </ac:spMkLst>
        </pc:spChg>
        <pc:spChg chg="add mod">
          <ac:chgData name="Andrew Timmins" userId="b39f57e968e909f5" providerId="LiveId" clId="{02C85F25-EAC7-49DA-9863-17B6A72FD3DD}" dt="2023-04-01T14:54:44.796" v="19527" actId="5793"/>
          <ac:spMkLst>
            <pc:docMk/>
            <pc:sldMk cId="4011176884" sldId="291"/>
            <ac:spMk id="10" creationId="{65F2EA59-D22C-509F-D50F-A0E0592029C9}"/>
          </ac:spMkLst>
        </pc:spChg>
        <pc:spChg chg="del mod">
          <ac:chgData name="Andrew Timmins" userId="b39f57e968e909f5" providerId="LiveId" clId="{02C85F25-EAC7-49DA-9863-17B6A72FD3DD}" dt="2023-04-01T14:54:39.553" v="19501" actId="478"/>
          <ac:spMkLst>
            <pc:docMk/>
            <pc:sldMk cId="4011176884" sldId="291"/>
            <ac:spMk id="12" creationId="{39061FFE-23AD-C653-AF0E-DAE5E01B6253}"/>
          </ac:spMkLst>
        </pc:spChg>
        <pc:picChg chg="add mod">
          <ac:chgData name="Andrew Timmins" userId="b39f57e968e909f5" providerId="LiveId" clId="{02C85F25-EAC7-49DA-9863-17B6A72FD3DD}" dt="2023-04-01T14:54:24.344" v="19499"/>
          <ac:picMkLst>
            <pc:docMk/>
            <pc:sldMk cId="4011176884" sldId="291"/>
            <ac:picMk id="2" creationId="{959EBFFB-7261-6E3E-54DE-222FDC0BE5CD}"/>
          </ac:picMkLst>
        </pc:picChg>
        <pc:picChg chg="add mod">
          <ac:chgData name="Andrew Timmins" userId="b39f57e968e909f5" providerId="LiveId" clId="{02C85F25-EAC7-49DA-9863-17B6A72FD3DD}" dt="2023-04-01T14:54:24.344" v="19499"/>
          <ac:picMkLst>
            <pc:docMk/>
            <pc:sldMk cId="4011176884" sldId="291"/>
            <ac:picMk id="3" creationId="{B4027081-D69B-FEF6-00FF-BA0E1CC1FA24}"/>
          </ac:picMkLst>
        </pc:picChg>
        <pc:picChg chg="add mod">
          <ac:chgData name="Andrew Timmins" userId="b39f57e968e909f5" providerId="LiveId" clId="{02C85F25-EAC7-49DA-9863-17B6A72FD3DD}" dt="2023-04-01T14:54:24.344" v="19499"/>
          <ac:picMkLst>
            <pc:docMk/>
            <pc:sldMk cId="4011176884" sldId="291"/>
            <ac:picMk id="7" creationId="{94CAC730-BF2F-F46D-BDCB-7BFF9AAC692E}"/>
          </ac:picMkLst>
        </pc:picChg>
        <pc:picChg chg="del">
          <ac:chgData name="Andrew Timmins" userId="b39f57e968e909f5" providerId="LiveId" clId="{02C85F25-EAC7-49DA-9863-17B6A72FD3DD}" dt="2023-04-01T14:54:21.487" v="19496" actId="478"/>
          <ac:picMkLst>
            <pc:docMk/>
            <pc:sldMk cId="4011176884" sldId="291"/>
            <ac:picMk id="13" creationId="{284BEA9C-12D9-02FE-A90D-B7FA3172F0F7}"/>
          </ac:picMkLst>
        </pc:picChg>
        <pc:picChg chg="del">
          <ac:chgData name="Andrew Timmins" userId="b39f57e968e909f5" providerId="LiveId" clId="{02C85F25-EAC7-49DA-9863-17B6A72FD3DD}" dt="2023-04-01T14:54:22.714" v="19498" actId="478"/>
          <ac:picMkLst>
            <pc:docMk/>
            <pc:sldMk cId="4011176884" sldId="291"/>
            <ac:picMk id="15" creationId="{67DD6A91-1018-C7B4-3EBC-47D707FA8D1E}"/>
          </ac:picMkLst>
        </pc:picChg>
        <pc:cxnChg chg="add del mod">
          <ac:chgData name="Andrew Timmins" userId="b39f57e968e909f5" providerId="LiveId" clId="{02C85F25-EAC7-49DA-9863-17B6A72FD3DD}" dt="2023-04-01T14:54:48.050" v="19528" actId="478"/>
          <ac:cxnSpMkLst>
            <pc:docMk/>
            <pc:sldMk cId="4011176884" sldId="291"/>
            <ac:cxnSpMk id="5" creationId="{DC7E621A-CC48-36E8-05B2-FB91C72E9C17}"/>
          </ac:cxnSpMkLst>
        </pc:cxnChg>
        <pc:cxnChg chg="add mod">
          <ac:chgData name="Andrew Timmins" userId="b39f57e968e909f5" providerId="LiveId" clId="{02C85F25-EAC7-49DA-9863-17B6A72FD3DD}" dt="2023-04-01T14:55:42.177" v="19570" actId="1038"/>
          <ac:cxnSpMkLst>
            <pc:docMk/>
            <pc:sldMk cId="4011176884" sldId="291"/>
            <ac:cxnSpMk id="11" creationId="{469BE1C1-1E6D-FFA8-0F16-1E7796FD1FDC}"/>
          </ac:cxnSpMkLst>
        </pc:cxnChg>
      </pc:sldChg>
      <pc:sldChg chg="addSp delSp modSp add mod ord modAnim modNotesTx">
        <pc:chgData name="Andrew Timmins" userId="b39f57e968e909f5" providerId="LiveId" clId="{02C85F25-EAC7-49DA-9863-17B6A72FD3DD}" dt="2023-04-01T15:10:24.183" v="20093" actId="6549"/>
        <pc:sldMkLst>
          <pc:docMk/>
          <pc:sldMk cId="3957648622" sldId="292"/>
        </pc:sldMkLst>
        <pc:spChg chg="mod">
          <ac:chgData name="Andrew Timmins" userId="b39f57e968e909f5" providerId="LiveId" clId="{02C85F25-EAC7-49DA-9863-17B6A72FD3DD}" dt="2023-04-01T15:08:55.562" v="20033" actId="14100"/>
          <ac:spMkLst>
            <pc:docMk/>
            <pc:sldMk cId="3957648622" sldId="292"/>
            <ac:spMk id="3" creationId="{3C0D4AA3-953B-F3FB-4447-5EBF08F33326}"/>
          </ac:spMkLst>
        </pc:spChg>
        <pc:spChg chg="mod">
          <ac:chgData name="Andrew Timmins" userId="b39f57e968e909f5" providerId="LiveId" clId="{02C85F25-EAC7-49DA-9863-17B6A72FD3DD}" dt="2023-04-01T15:09:00.134" v="20034" actId="465"/>
          <ac:spMkLst>
            <pc:docMk/>
            <pc:sldMk cId="3957648622" sldId="292"/>
            <ac:spMk id="4" creationId="{24DA084D-6CA8-62FD-8A94-112AD9EA193D}"/>
          </ac:spMkLst>
        </pc:spChg>
        <pc:spChg chg="del">
          <ac:chgData name="Andrew Timmins" userId="b39f57e968e909f5" providerId="LiveId" clId="{02C85F25-EAC7-49DA-9863-17B6A72FD3DD}" dt="2023-04-01T15:08:13.486" v="19994" actId="478"/>
          <ac:spMkLst>
            <pc:docMk/>
            <pc:sldMk cId="3957648622" sldId="292"/>
            <ac:spMk id="5" creationId="{A9970A59-4F94-2805-A86B-DE9F77F5FE9E}"/>
          </ac:spMkLst>
        </pc:spChg>
        <pc:spChg chg="mod">
          <ac:chgData name="Andrew Timmins" userId="b39f57e968e909f5" providerId="LiveId" clId="{02C85F25-EAC7-49DA-9863-17B6A72FD3DD}" dt="2023-04-01T15:09:00.134" v="20034" actId="465"/>
          <ac:spMkLst>
            <pc:docMk/>
            <pc:sldMk cId="3957648622" sldId="292"/>
            <ac:spMk id="9" creationId="{92DE8D0F-42DA-339B-1A24-CB7F70E51500}"/>
          </ac:spMkLst>
        </pc:spChg>
        <pc:spChg chg="mod">
          <ac:chgData name="Andrew Timmins" userId="b39f57e968e909f5" providerId="LiveId" clId="{02C85F25-EAC7-49DA-9863-17B6A72FD3DD}" dt="2023-04-01T15:08:55.562" v="20033" actId="14100"/>
          <ac:spMkLst>
            <pc:docMk/>
            <pc:sldMk cId="3957648622" sldId="292"/>
            <ac:spMk id="10" creationId="{9045D077-6903-E6EC-FE35-DCDA31E88361}"/>
          </ac:spMkLst>
        </pc:spChg>
        <pc:spChg chg="mod">
          <ac:chgData name="Andrew Timmins" userId="b39f57e968e909f5" providerId="LiveId" clId="{02C85F25-EAC7-49DA-9863-17B6A72FD3DD}" dt="2023-04-01T15:10:24.183" v="20093" actId="6549"/>
          <ac:spMkLst>
            <pc:docMk/>
            <pc:sldMk cId="3957648622" sldId="292"/>
            <ac:spMk id="12" creationId="{39061FFE-23AD-C653-AF0E-DAE5E01B6253}"/>
          </ac:spMkLst>
        </pc:spChg>
        <pc:spChg chg="add mod">
          <ac:chgData name="Andrew Timmins" userId="b39f57e968e909f5" providerId="LiveId" clId="{02C85F25-EAC7-49DA-9863-17B6A72FD3DD}" dt="2023-04-01T15:08:16.284" v="19997"/>
          <ac:spMkLst>
            <pc:docMk/>
            <pc:sldMk cId="3957648622" sldId="292"/>
            <ac:spMk id="15" creationId="{6E868553-4756-71F8-7197-ABA7F5127367}"/>
          </ac:spMkLst>
        </pc:spChg>
        <pc:picChg chg="add mod">
          <ac:chgData name="Andrew Timmins" userId="b39f57e968e909f5" providerId="LiveId" clId="{02C85F25-EAC7-49DA-9863-17B6A72FD3DD}" dt="2023-04-01T15:08:16.284" v="19997"/>
          <ac:picMkLst>
            <pc:docMk/>
            <pc:sldMk cId="3957648622" sldId="292"/>
            <ac:picMk id="2" creationId="{E9494C39-F5C7-0E41-7B42-804588CC60ED}"/>
          </ac:picMkLst>
        </pc:picChg>
        <pc:picChg chg="del">
          <ac:chgData name="Andrew Timmins" userId="b39f57e968e909f5" providerId="LiveId" clId="{02C85F25-EAC7-49DA-9863-17B6A72FD3DD}" dt="2023-04-01T15:08:12.736" v="19993" actId="478"/>
          <ac:picMkLst>
            <pc:docMk/>
            <pc:sldMk cId="3957648622" sldId="292"/>
            <ac:picMk id="6" creationId="{A4901A78-DE13-54AF-DCE1-527B9FF9C8CE}"/>
          </ac:picMkLst>
        </pc:picChg>
        <pc:picChg chg="del">
          <ac:chgData name="Andrew Timmins" userId="b39f57e968e909f5" providerId="LiveId" clId="{02C85F25-EAC7-49DA-9863-17B6A72FD3DD}" dt="2023-04-01T15:08:14.131" v="19995" actId="478"/>
          <ac:picMkLst>
            <pc:docMk/>
            <pc:sldMk cId="3957648622" sldId="292"/>
            <ac:picMk id="7" creationId="{C8118D4C-9735-36A7-26EF-89D4610992C9}"/>
          </ac:picMkLst>
        </pc:picChg>
        <pc:picChg chg="add mod">
          <ac:chgData name="Andrew Timmins" userId="b39f57e968e909f5" providerId="LiveId" clId="{02C85F25-EAC7-49DA-9863-17B6A72FD3DD}" dt="2023-04-01T15:08:16.284" v="19997"/>
          <ac:picMkLst>
            <pc:docMk/>
            <pc:sldMk cId="3957648622" sldId="292"/>
            <ac:picMk id="11" creationId="{5F05A1D8-BA77-5F7D-D53D-7B34F4F90193}"/>
          </ac:picMkLst>
        </pc:picChg>
        <pc:picChg chg="add mod">
          <ac:chgData name="Andrew Timmins" userId="b39f57e968e909f5" providerId="LiveId" clId="{02C85F25-EAC7-49DA-9863-17B6A72FD3DD}" dt="2023-04-01T15:08:16.284" v="19997"/>
          <ac:picMkLst>
            <pc:docMk/>
            <pc:sldMk cId="3957648622" sldId="292"/>
            <ac:picMk id="13" creationId="{F6EF392D-4D75-A377-3D65-A49614753CF1}"/>
          </ac:picMkLst>
        </pc:picChg>
        <pc:cxnChg chg="del">
          <ac:chgData name="Andrew Timmins" userId="b39f57e968e909f5" providerId="LiveId" clId="{02C85F25-EAC7-49DA-9863-17B6A72FD3DD}" dt="2023-04-01T15:08:15.168" v="19996" actId="478"/>
          <ac:cxnSpMkLst>
            <pc:docMk/>
            <pc:sldMk cId="3957648622" sldId="292"/>
            <ac:cxnSpMk id="8" creationId="{0A39B787-37AB-18A9-6DB6-70B7FCD00A4E}"/>
          </ac:cxnSpMkLst>
        </pc:cxnChg>
        <pc:cxnChg chg="add mod">
          <ac:chgData name="Andrew Timmins" userId="b39f57e968e909f5" providerId="LiveId" clId="{02C85F25-EAC7-49DA-9863-17B6A72FD3DD}" dt="2023-04-01T15:08:16.284" v="19997"/>
          <ac:cxnSpMkLst>
            <pc:docMk/>
            <pc:sldMk cId="3957648622" sldId="292"/>
            <ac:cxnSpMk id="14" creationId="{FAAA8941-D077-A489-8AC5-349410B8DE34}"/>
          </ac:cxnSpMkLst>
        </pc:cxnChg>
      </pc:sldChg>
      <pc:sldChg chg="addSp delSp modSp add mod modNotesTx">
        <pc:chgData name="Andrew Timmins" userId="b39f57e968e909f5" providerId="LiveId" clId="{02C85F25-EAC7-49DA-9863-17B6A72FD3DD}" dt="2023-04-01T14:57:54.435" v="19638" actId="14100"/>
        <pc:sldMkLst>
          <pc:docMk/>
          <pc:sldMk cId="602077129" sldId="293"/>
        </pc:sldMkLst>
        <pc:spChg chg="mod">
          <ac:chgData name="Andrew Timmins" userId="b39f57e968e909f5" providerId="LiveId" clId="{02C85F25-EAC7-49DA-9863-17B6A72FD3DD}" dt="2023-04-01T14:57:33.814" v="19637" actId="14100"/>
          <ac:spMkLst>
            <pc:docMk/>
            <pc:sldMk cId="602077129" sldId="293"/>
            <ac:spMk id="4" creationId="{1A63426D-9B24-EBBF-AE8D-1EC210ADFB9F}"/>
          </ac:spMkLst>
        </pc:spChg>
        <pc:spChg chg="mod">
          <ac:chgData name="Andrew Timmins" userId="b39f57e968e909f5" providerId="LiveId" clId="{02C85F25-EAC7-49DA-9863-17B6A72FD3DD}" dt="2023-04-01T14:57:54.435" v="19638" actId="14100"/>
          <ac:spMkLst>
            <pc:docMk/>
            <pc:sldMk cId="602077129" sldId="293"/>
            <ac:spMk id="6" creationId="{9D083118-8A4C-CAE3-53A8-5760B97B550E}"/>
          </ac:spMkLst>
        </pc:spChg>
        <pc:spChg chg="add mod">
          <ac:chgData name="Andrew Timmins" userId="b39f57e968e909f5" providerId="LiveId" clId="{02C85F25-EAC7-49DA-9863-17B6A72FD3DD}" dt="2023-04-01T14:56:22.048" v="19574"/>
          <ac:spMkLst>
            <pc:docMk/>
            <pc:sldMk cId="602077129" sldId="293"/>
            <ac:spMk id="8" creationId="{5B3B90C4-688C-86CA-9335-F4981BBFBCB7}"/>
          </ac:spMkLst>
        </pc:spChg>
        <pc:spChg chg="del">
          <ac:chgData name="Andrew Timmins" userId="b39f57e968e909f5" providerId="LiveId" clId="{02C85F25-EAC7-49DA-9863-17B6A72FD3DD}" dt="2023-04-01T14:56:13.385" v="19573" actId="478"/>
          <ac:spMkLst>
            <pc:docMk/>
            <pc:sldMk cId="602077129" sldId="293"/>
            <ac:spMk id="9" creationId="{B7A89630-24C9-DDA5-7464-A8040ABA4EC1}"/>
          </ac:spMkLst>
        </pc:spChg>
        <pc:spChg chg="add mod">
          <ac:chgData name="Andrew Timmins" userId="b39f57e968e909f5" providerId="LiveId" clId="{02C85F25-EAC7-49DA-9863-17B6A72FD3DD}" dt="2023-04-01T14:56:32.733" v="19619" actId="5793"/>
          <ac:spMkLst>
            <pc:docMk/>
            <pc:sldMk cId="602077129" sldId="293"/>
            <ac:spMk id="10" creationId="{3B8DE350-D266-B3A2-F0CC-B0F87E8AC7E6}"/>
          </ac:spMkLst>
        </pc:spChg>
        <pc:spChg chg="del mod">
          <ac:chgData name="Andrew Timmins" userId="b39f57e968e909f5" providerId="LiveId" clId="{02C85F25-EAC7-49DA-9863-17B6A72FD3DD}" dt="2023-04-01T14:56:13.385" v="19573" actId="478"/>
          <ac:spMkLst>
            <pc:docMk/>
            <pc:sldMk cId="602077129" sldId="293"/>
            <ac:spMk id="12" creationId="{39061FFE-23AD-C653-AF0E-DAE5E01B6253}"/>
          </ac:spMkLst>
        </pc:spChg>
        <pc:picChg chg="add mod">
          <ac:chgData name="Andrew Timmins" userId="b39f57e968e909f5" providerId="LiveId" clId="{02C85F25-EAC7-49DA-9863-17B6A72FD3DD}" dt="2023-04-01T14:56:22.048" v="19574"/>
          <ac:picMkLst>
            <pc:docMk/>
            <pc:sldMk cId="602077129" sldId="293"/>
            <ac:picMk id="2" creationId="{A1BA9B35-D8EF-8A87-416E-7FB5D0425061}"/>
          </ac:picMkLst>
        </pc:picChg>
        <pc:picChg chg="add mod">
          <ac:chgData name="Andrew Timmins" userId="b39f57e968e909f5" providerId="LiveId" clId="{02C85F25-EAC7-49DA-9863-17B6A72FD3DD}" dt="2023-04-01T14:56:22.048" v="19574"/>
          <ac:picMkLst>
            <pc:docMk/>
            <pc:sldMk cId="602077129" sldId="293"/>
            <ac:picMk id="3" creationId="{A0460186-F4C4-6D77-8C01-17241FFFA58B}"/>
          </ac:picMkLst>
        </pc:picChg>
        <pc:picChg chg="add mod">
          <ac:chgData name="Andrew Timmins" userId="b39f57e968e909f5" providerId="LiveId" clId="{02C85F25-EAC7-49DA-9863-17B6A72FD3DD}" dt="2023-04-01T14:56:22.048" v="19574"/>
          <ac:picMkLst>
            <pc:docMk/>
            <pc:sldMk cId="602077129" sldId="293"/>
            <ac:picMk id="7" creationId="{3121CEBE-8199-ED88-84CE-98D61949BC32}"/>
          </ac:picMkLst>
        </pc:picChg>
        <pc:picChg chg="del">
          <ac:chgData name="Andrew Timmins" userId="b39f57e968e909f5" providerId="LiveId" clId="{02C85F25-EAC7-49DA-9863-17B6A72FD3DD}" dt="2023-04-01T14:56:13.385" v="19573" actId="478"/>
          <ac:picMkLst>
            <pc:docMk/>
            <pc:sldMk cId="602077129" sldId="293"/>
            <ac:picMk id="13" creationId="{284BEA9C-12D9-02FE-A90D-B7FA3172F0F7}"/>
          </ac:picMkLst>
        </pc:picChg>
        <pc:picChg chg="del">
          <ac:chgData name="Andrew Timmins" userId="b39f57e968e909f5" providerId="LiveId" clId="{02C85F25-EAC7-49DA-9863-17B6A72FD3DD}" dt="2023-04-01T14:56:13.385" v="19573" actId="478"/>
          <ac:picMkLst>
            <pc:docMk/>
            <pc:sldMk cId="602077129" sldId="293"/>
            <ac:picMk id="15" creationId="{67DD6A91-1018-C7B4-3EBC-47D707FA8D1E}"/>
          </ac:picMkLst>
        </pc:picChg>
        <pc:cxnChg chg="del">
          <ac:chgData name="Andrew Timmins" userId="b39f57e968e909f5" providerId="LiveId" clId="{02C85F25-EAC7-49DA-9863-17B6A72FD3DD}" dt="2023-04-01T14:56:13.385" v="19573" actId="478"/>
          <ac:cxnSpMkLst>
            <pc:docMk/>
            <pc:sldMk cId="602077129" sldId="293"/>
            <ac:cxnSpMk id="5" creationId="{DC7E621A-CC48-36E8-05B2-FB91C72E9C17}"/>
          </ac:cxnSpMkLst>
        </pc:cxnChg>
        <pc:cxnChg chg="add mod">
          <ac:chgData name="Andrew Timmins" userId="b39f57e968e909f5" providerId="LiveId" clId="{02C85F25-EAC7-49DA-9863-17B6A72FD3DD}" dt="2023-04-01T14:56:22.048" v="19574"/>
          <ac:cxnSpMkLst>
            <pc:docMk/>
            <pc:sldMk cId="602077129" sldId="293"/>
            <ac:cxnSpMk id="11" creationId="{830C74D0-C15E-2E3E-08BD-1682C21CB407}"/>
          </ac:cxnSpMkLst>
        </pc:cxnChg>
      </pc:sldChg>
      <pc:sldChg chg="addSp delSp modSp add mod modNotesTx">
        <pc:chgData name="Andrew Timmins" userId="b39f57e968e909f5" providerId="LiveId" clId="{02C85F25-EAC7-49DA-9863-17B6A72FD3DD}" dt="2023-04-01T14:59:40.697" v="19696" actId="14100"/>
        <pc:sldMkLst>
          <pc:docMk/>
          <pc:sldMk cId="3922441343" sldId="294"/>
        </pc:sldMkLst>
        <pc:spChg chg="mod">
          <ac:chgData name="Andrew Timmins" userId="b39f57e968e909f5" providerId="LiveId" clId="{02C85F25-EAC7-49DA-9863-17B6A72FD3DD}" dt="2023-04-01T14:59:40.697" v="19696" actId="14100"/>
          <ac:spMkLst>
            <pc:docMk/>
            <pc:sldMk cId="3922441343" sldId="294"/>
            <ac:spMk id="4" creationId="{1A63426D-9B24-EBBF-AE8D-1EC210ADFB9F}"/>
          </ac:spMkLst>
        </pc:spChg>
        <pc:spChg chg="mod">
          <ac:chgData name="Andrew Timmins" userId="b39f57e968e909f5" providerId="LiveId" clId="{02C85F25-EAC7-49DA-9863-17B6A72FD3DD}" dt="2023-04-01T14:59:37.662" v="19695" actId="14100"/>
          <ac:spMkLst>
            <pc:docMk/>
            <pc:sldMk cId="3922441343" sldId="294"/>
            <ac:spMk id="6" creationId="{9D083118-8A4C-CAE3-53A8-5760B97B550E}"/>
          </ac:spMkLst>
        </pc:spChg>
        <pc:spChg chg="add mod">
          <ac:chgData name="Andrew Timmins" userId="b39f57e968e909f5" providerId="LiveId" clId="{02C85F25-EAC7-49DA-9863-17B6A72FD3DD}" dt="2023-04-01T14:58:31.694" v="19640"/>
          <ac:spMkLst>
            <pc:docMk/>
            <pc:sldMk cId="3922441343" sldId="294"/>
            <ac:spMk id="8" creationId="{F12C7510-75AE-315F-866F-FCE9B88A02B8}"/>
          </ac:spMkLst>
        </pc:spChg>
        <pc:spChg chg="del">
          <ac:chgData name="Andrew Timmins" userId="b39f57e968e909f5" providerId="LiveId" clId="{02C85F25-EAC7-49DA-9863-17B6A72FD3DD}" dt="2023-04-01T14:58:23.870" v="19639" actId="478"/>
          <ac:spMkLst>
            <pc:docMk/>
            <pc:sldMk cId="3922441343" sldId="294"/>
            <ac:spMk id="9" creationId="{B7A89630-24C9-DDA5-7464-A8040ABA4EC1}"/>
          </ac:spMkLst>
        </pc:spChg>
        <pc:spChg chg="add mod">
          <ac:chgData name="Andrew Timmins" userId="b39f57e968e909f5" providerId="LiveId" clId="{02C85F25-EAC7-49DA-9863-17B6A72FD3DD}" dt="2023-04-01T14:58:38.749" v="19675" actId="5793"/>
          <ac:spMkLst>
            <pc:docMk/>
            <pc:sldMk cId="3922441343" sldId="294"/>
            <ac:spMk id="10" creationId="{EEDBFAD7-2CB7-F308-B382-D9ABCEB3AF40}"/>
          </ac:spMkLst>
        </pc:spChg>
        <pc:spChg chg="del mod">
          <ac:chgData name="Andrew Timmins" userId="b39f57e968e909f5" providerId="LiveId" clId="{02C85F25-EAC7-49DA-9863-17B6A72FD3DD}" dt="2023-04-01T14:58:23.870" v="19639" actId="478"/>
          <ac:spMkLst>
            <pc:docMk/>
            <pc:sldMk cId="3922441343" sldId="294"/>
            <ac:spMk id="12" creationId="{39061FFE-23AD-C653-AF0E-DAE5E01B6253}"/>
          </ac:spMkLst>
        </pc:spChg>
        <pc:picChg chg="add mod">
          <ac:chgData name="Andrew Timmins" userId="b39f57e968e909f5" providerId="LiveId" clId="{02C85F25-EAC7-49DA-9863-17B6A72FD3DD}" dt="2023-04-01T14:58:31.694" v="19640"/>
          <ac:picMkLst>
            <pc:docMk/>
            <pc:sldMk cId="3922441343" sldId="294"/>
            <ac:picMk id="2" creationId="{229BB39D-A339-CDDC-E462-8F24FB09946F}"/>
          </ac:picMkLst>
        </pc:picChg>
        <pc:picChg chg="add mod">
          <ac:chgData name="Andrew Timmins" userId="b39f57e968e909f5" providerId="LiveId" clId="{02C85F25-EAC7-49DA-9863-17B6A72FD3DD}" dt="2023-04-01T14:58:31.694" v="19640"/>
          <ac:picMkLst>
            <pc:docMk/>
            <pc:sldMk cId="3922441343" sldId="294"/>
            <ac:picMk id="3" creationId="{9BEE543D-67C6-330C-A94A-D0B4841B34AC}"/>
          </ac:picMkLst>
        </pc:picChg>
        <pc:picChg chg="add mod">
          <ac:chgData name="Andrew Timmins" userId="b39f57e968e909f5" providerId="LiveId" clId="{02C85F25-EAC7-49DA-9863-17B6A72FD3DD}" dt="2023-04-01T14:58:31.694" v="19640"/>
          <ac:picMkLst>
            <pc:docMk/>
            <pc:sldMk cId="3922441343" sldId="294"/>
            <ac:picMk id="7" creationId="{3EB09118-CFF1-D6FF-3929-89CB1EC796A7}"/>
          </ac:picMkLst>
        </pc:picChg>
        <pc:picChg chg="del">
          <ac:chgData name="Andrew Timmins" userId="b39f57e968e909f5" providerId="LiveId" clId="{02C85F25-EAC7-49DA-9863-17B6A72FD3DD}" dt="2023-04-01T14:58:23.870" v="19639" actId="478"/>
          <ac:picMkLst>
            <pc:docMk/>
            <pc:sldMk cId="3922441343" sldId="294"/>
            <ac:picMk id="13" creationId="{284BEA9C-12D9-02FE-A90D-B7FA3172F0F7}"/>
          </ac:picMkLst>
        </pc:picChg>
        <pc:picChg chg="del">
          <ac:chgData name="Andrew Timmins" userId="b39f57e968e909f5" providerId="LiveId" clId="{02C85F25-EAC7-49DA-9863-17B6A72FD3DD}" dt="2023-04-01T14:58:23.870" v="19639" actId="478"/>
          <ac:picMkLst>
            <pc:docMk/>
            <pc:sldMk cId="3922441343" sldId="294"/>
            <ac:picMk id="15" creationId="{67DD6A91-1018-C7B4-3EBC-47D707FA8D1E}"/>
          </ac:picMkLst>
        </pc:picChg>
        <pc:cxnChg chg="del">
          <ac:chgData name="Andrew Timmins" userId="b39f57e968e909f5" providerId="LiveId" clId="{02C85F25-EAC7-49DA-9863-17B6A72FD3DD}" dt="2023-04-01T14:58:23.870" v="19639" actId="478"/>
          <ac:cxnSpMkLst>
            <pc:docMk/>
            <pc:sldMk cId="3922441343" sldId="294"/>
            <ac:cxnSpMk id="5" creationId="{DC7E621A-CC48-36E8-05B2-FB91C72E9C17}"/>
          </ac:cxnSpMkLst>
        </pc:cxnChg>
        <pc:cxnChg chg="add mod">
          <ac:chgData name="Andrew Timmins" userId="b39f57e968e909f5" providerId="LiveId" clId="{02C85F25-EAC7-49DA-9863-17B6A72FD3DD}" dt="2023-04-01T14:58:31.694" v="19640"/>
          <ac:cxnSpMkLst>
            <pc:docMk/>
            <pc:sldMk cId="3922441343" sldId="294"/>
            <ac:cxnSpMk id="11" creationId="{B9F1F4C3-B986-31C9-678B-2F875C545103}"/>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87CB4D-6F06-4310-9D8B-E3EF4861BC23}" type="datetimeFigureOut">
              <a:rPr lang="en-GB" smtClean="0"/>
              <a:t>01/04/2023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289A59-2340-43E2-88F4-71A100BAC587}" type="slidenum">
              <a:rPr lang="en-GB" smtClean="0"/>
              <a:t>‹#›</a:t>
            </a:fld>
            <a:endParaRPr lang="en-GB"/>
          </a:p>
        </p:txBody>
      </p:sp>
    </p:spTree>
    <p:extLst>
      <p:ext uri="{BB962C8B-B14F-4D97-AF65-F5344CB8AC3E}">
        <p14:creationId xmlns:p14="http://schemas.microsoft.com/office/powerpoint/2010/main" val="4093946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5262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10</a:t>
            </a:fld>
            <a:endParaRPr lang="en-GB"/>
          </a:p>
        </p:txBody>
      </p:sp>
    </p:spTree>
    <p:extLst>
      <p:ext uri="{BB962C8B-B14F-4D97-AF65-F5344CB8AC3E}">
        <p14:creationId xmlns:p14="http://schemas.microsoft.com/office/powerpoint/2010/main" val="3060492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Originally we used GPT-3 but as many of you know this has now grown into GPT-4.</a:t>
            </a:r>
          </a:p>
          <a:p>
            <a:endParaRPr lang="en-GB" dirty="0"/>
          </a:p>
          <a:p>
            <a:r>
              <a:rPr lang="en-GB" dirty="0"/>
              <a:t>Thanks to a pretty much over-night rise to fame, Chat GPT (using GPT3.5) is now our preferred method for generating content automatically using almost natural language like requests; we haven’t quite moved to using GPT4 just yet.</a:t>
            </a:r>
          </a:p>
          <a:p>
            <a:endParaRPr lang="en-GB" dirty="0"/>
          </a:p>
          <a:p>
            <a:r>
              <a:rPr lang="en-GB" dirty="0"/>
              <a:t>As we like to build internal tools to help with out day to day tasks, we use Python as our preferred language.</a:t>
            </a:r>
          </a:p>
        </p:txBody>
      </p:sp>
      <p:sp>
        <p:nvSpPr>
          <p:cNvPr id="4" name="Slide Number Placeholder 3"/>
          <p:cNvSpPr>
            <a:spLocks noGrp="1"/>
          </p:cNvSpPr>
          <p:nvPr>
            <p:ph type="sldNum" sz="quarter" idx="5"/>
          </p:nvPr>
        </p:nvSpPr>
        <p:spPr/>
        <p:txBody>
          <a:bodyPr/>
          <a:lstStyle/>
          <a:p>
            <a:fld id="{D2289A59-2340-43E2-88F4-71A100BAC587}" type="slidenum">
              <a:rPr lang="en-GB" smtClean="0"/>
              <a:t>11</a:t>
            </a:fld>
            <a:endParaRPr lang="en-GB"/>
          </a:p>
        </p:txBody>
      </p:sp>
    </p:spTree>
    <p:extLst>
      <p:ext uri="{BB962C8B-B14F-4D97-AF65-F5344CB8AC3E}">
        <p14:creationId xmlns:p14="http://schemas.microsoft.com/office/powerpoint/2010/main" val="259049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Visit </a:t>
            </a:r>
            <a:r>
              <a:rPr lang="en-GB" dirty="0" err="1"/>
              <a:t>OpenAI</a:t>
            </a:r>
            <a:r>
              <a:rPr lang="en-GB" dirty="0"/>
              <a:t> and create yourselves an account.</a:t>
            </a:r>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12</a:t>
            </a:fld>
            <a:endParaRPr lang="en-GB"/>
          </a:p>
        </p:txBody>
      </p:sp>
    </p:spTree>
    <p:extLst>
      <p:ext uri="{BB962C8B-B14F-4D97-AF65-F5344CB8AC3E}">
        <p14:creationId xmlns:p14="http://schemas.microsoft.com/office/powerpoint/2010/main" val="2025404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call any of </a:t>
            </a:r>
            <a:r>
              <a:rPr lang="en-GB" dirty="0" err="1"/>
              <a:t>OpenAI’s</a:t>
            </a:r>
            <a:r>
              <a:rPr lang="en-GB" dirty="0"/>
              <a:t> products, you will require an API key…</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13</a:t>
            </a:fld>
            <a:endParaRPr lang="en-GB"/>
          </a:p>
        </p:txBody>
      </p:sp>
    </p:spTree>
    <p:extLst>
      <p:ext uri="{BB962C8B-B14F-4D97-AF65-F5344CB8AC3E}">
        <p14:creationId xmlns:p14="http://schemas.microsoft.com/office/powerpoint/2010/main" val="3690390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quickest and easiest way to use </a:t>
            </a:r>
            <a:r>
              <a:rPr lang="en-GB" dirty="0" err="1"/>
              <a:t>ChatGPT</a:t>
            </a:r>
            <a:r>
              <a:rPr lang="en-GB" dirty="0"/>
              <a:t> is to use the </a:t>
            </a:r>
            <a:r>
              <a:rPr lang="en-GB" dirty="0" err="1"/>
              <a:t>OpenAPI</a:t>
            </a:r>
            <a:r>
              <a:rPr lang="en-GB" dirty="0"/>
              <a:t> API client; so in a terminal window, simply enter pip, install </a:t>
            </a:r>
            <a:r>
              <a:rPr lang="en-GB" dirty="0" err="1"/>
              <a:t>openai</a:t>
            </a:r>
            <a:r>
              <a:rPr lang="en-GB" dirty="0"/>
              <a:t> to get things rolling.</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14</a:t>
            </a:fld>
            <a:endParaRPr lang="en-GB"/>
          </a:p>
        </p:txBody>
      </p:sp>
    </p:spTree>
    <p:extLst>
      <p:ext uri="{BB962C8B-B14F-4D97-AF65-F5344CB8AC3E}">
        <p14:creationId xmlns:p14="http://schemas.microsoft.com/office/powerpoint/2010/main" val="1000168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there are just a few things we need to do to use the API.</a:t>
            </a:r>
          </a:p>
          <a:p>
            <a:endParaRPr lang="en-GB" dirty="0"/>
          </a:p>
          <a:p>
            <a:r>
              <a:rPr lang="en-GB" dirty="0"/>
              <a:t>Construct a chat completion</a:t>
            </a:r>
          </a:p>
          <a:p>
            <a:r>
              <a:rPr lang="en-GB" dirty="0"/>
              <a:t>Set parameters/options</a:t>
            </a:r>
          </a:p>
          <a:p>
            <a:r>
              <a:rPr lang="en-GB" dirty="0"/>
              <a:t>Send a request to the AI</a:t>
            </a:r>
          </a:p>
          <a:p>
            <a:r>
              <a:rPr lang="en-GB" dirty="0"/>
              <a:t>Handle the request from the AI</a:t>
            </a:r>
          </a:p>
          <a:p>
            <a:endParaRPr lang="en-GB" dirty="0"/>
          </a:p>
          <a:p>
            <a:r>
              <a:rPr lang="en-GB" dirty="0"/>
              <a:t>Let’s take a look at some code…</a:t>
            </a:r>
          </a:p>
        </p:txBody>
      </p:sp>
      <p:sp>
        <p:nvSpPr>
          <p:cNvPr id="4" name="Slide Number Placeholder 3"/>
          <p:cNvSpPr>
            <a:spLocks noGrp="1"/>
          </p:cNvSpPr>
          <p:nvPr>
            <p:ph type="sldNum" sz="quarter" idx="5"/>
          </p:nvPr>
        </p:nvSpPr>
        <p:spPr/>
        <p:txBody>
          <a:bodyPr/>
          <a:lstStyle/>
          <a:p>
            <a:fld id="{D2289A59-2340-43E2-88F4-71A100BAC587}" type="slidenum">
              <a:rPr lang="en-GB" smtClean="0"/>
              <a:t>15</a:t>
            </a:fld>
            <a:endParaRPr lang="en-GB"/>
          </a:p>
        </p:txBody>
      </p:sp>
    </p:spTree>
    <p:extLst>
      <p:ext uri="{BB962C8B-B14F-4D97-AF65-F5344CB8AC3E}">
        <p14:creationId xmlns:p14="http://schemas.microsoft.com/office/powerpoint/2010/main" val="3929809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can create a simple completion object using the example code shown here.</a:t>
            </a:r>
          </a:p>
          <a:p>
            <a:endParaRPr lang="en-GB" dirty="0"/>
          </a:p>
          <a:p>
            <a:r>
              <a:rPr lang="en-GB" dirty="0"/>
              <a:t>There are many, may different options available so I’ve tried to keep this to the bare minimum.</a:t>
            </a:r>
          </a:p>
          <a:p>
            <a:endParaRPr lang="en-GB" dirty="0"/>
          </a:p>
          <a:p>
            <a:r>
              <a:rPr lang="en-GB" dirty="0"/>
              <a:t>The main 3 we have to provide are:  mode, role and temperature.</a:t>
            </a:r>
          </a:p>
          <a:p>
            <a:endParaRPr lang="en-GB" dirty="0"/>
          </a:p>
          <a:p>
            <a:r>
              <a:rPr lang="en-GB" dirty="0"/>
              <a:t>Model tells the system which model we’re going to be using; in this example we’re using GPT3.5-Turbo, which is the same as that which powers </a:t>
            </a:r>
            <a:r>
              <a:rPr lang="en-GB" dirty="0" err="1"/>
              <a:t>ChatGPT</a:t>
            </a:r>
            <a:r>
              <a:rPr lang="en-GB" dirty="0"/>
              <a:t>.</a:t>
            </a:r>
          </a:p>
          <a:p>
            <a:endParaRPr lang="en-GB" dirty="0"/>
          </a:p>
          <a:p>
            <a:r>
              <a:rPr lang="en-GB" dirty="0"/>
              <a:t>Role allows us to set </a:t>
            </a:r>
            <a:r>
              <a:rPr lang="en-GB" dirty="0" err="1"/>
              <a:t>upto</a:t>
            </a:r>
            <a:r>
              <a:rPr lang="en-GB" dirty="0"/>
              <a:t> 3 different aspects:</a:t>
            </a:r>
          </a:p>
          <a:p>
            <a:endParaRPr lang="en-GB" dirty="0"/>
          </a:p>
          <a:p>
            <a:r>
              <a:rPr lang="en-GB" dirty="0"/>
              <a:t>System is used to give the AI itself context, for example “You are a Python developer.” </a:t>
            </a:r>
          </a:p>
          <a:p>
            <a:r>
              <a:rPr lang="en-GB" dirty="0"/>
              <a:t>User is the question or content we would like the AI to answer, rewrite, or perform a task from.</a:t>
            </a:r>
          </a:p>
          <a:p>
            <a:r>
              <a:rPr lang="en-GB" dirty="0"/>
              <a:t>Assistant gives the AI more meaningful context or useful pointers, such as “Use XYZ library.”</a:t>
            </a:r>
          </a:p>
          <a:p>
            <a:endParaRPr lang="en-GB" dirty="0"/>
          </a:p>
          <a:p>
            <a:r>
              <a:rPr lang="en-GB" dirty="0"/>
              <a:t>In the example code above, we provide the AI with just the task within the user content; in this case we’re asking it to give us a summary of the history of </a:t>
            </a:r>
            <a:r>
              <a:rPr lang="en-GB" dirty="0" err="1"/>
              <a:t>BrightonSEO</a:t>
            </a:r>
            <a:r>
              <a:rPr lang="en-GB" dirty="0"/>
              <a:t>.</a:t>
            </a:r>
          </a:p>
          <a:p>
            <a:endParaRPr lang="en-GB" dirty="0"/>
          </a:p>
          <a:p>
            <a:r>
              <a:rPr lang="en-GB" dirty="0"/>
              <a:t>Temperature controls how accurate the response is.  0 being the most accurate possible with almost no random filler, 2 having the most random amounts of filler possible   This goes up in .1 increments, in the example above, we’re going for the most accurate possible.</a:t>
            </a:r>
          </a:p>
          <a:p>
            <a:endParaRPr lang="en-GB" dirty="0"/>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16</a:t>
            </a:fld>
            <a:endParaRPr lang="en-GB"/>
          </a:p>
        </p:txBody>
      </p:sp>
    </p:spTree>
    <p:extLst>
      <p:ext uri="{BB962C8B-B14F-4D97-AF65-F5344CB8AC3E}">
        <p14:creationId xmlns:p14="http://schemas.microsoft.com/office/powerpoint/2010/main" val="1228144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r>
              <a:rPr lang="en-GB" dirty="0"/>
              <a:t>We really didn’t send the request with the first line; it was actually sent when we created the completion in the previous code…   This simple assigns the output to our variable </a:t>
            </a:r>
            <a:r>
              <a:rPr lang="en-GB" dirty="0" err="1"/>
              <a:t>aiResponse</a:t>
            </a:r>
            <a:r>
              <a:rPr lang="en-GB" dirty="0"/>
              <a:t> so we can use it later on in any other code.</a:t>
            </a:r>
          </a:p>
          <a:p>
            <a:endParaRPr lang="en-GB" dirty="0"/>
          </a:p>
          <a:p>
            <a:r>
              <a:rPr lang="en-GB" dirty="0"/>
              <a:t>As the example here shows, we simply print the output to the screen…  The next slide shows an example of what the output was that got returned.</a:t>
            </a:r>
          </a:p>
        </p:txBody>
      </p:sp>
      <p:sp>
        <p:nvSpPr>
          <p:cNvPr id="4" name="Slide Number Placeholder 3"/>
          <p:cNvSpPr>
            <a:spLocks noGrp="1"/>
          </p:cNvSpPr>
          <p:nvPr>
            <p:ph type="sldNum" sz="quarter" idx="5"/>
          </p:nvPr>
        </p:nvSpPr>
        <p:spPr/>
        <p:txBody>
          <a:bodyPr/>
          <a:lstStyle/>
          <a:p>
            <a:fld id="{D2289A59-2340-43E2-88F4-71A100BAC587}" type="slidenum">
              <a:rPr lang="en-GB" smtClean="0"/>
              <a:t>17</a:t>
            </a:fld>
            <a:endParaRPr lang="en-GB"/>
          </a:p>
        </p:txBody>
      </p:sp>
    </p:spTree>
    <p:extLst>
      <p:ext uri="{BB962C8B-B14F-4D97-AF65-F5344CB8AC3E}">
        <p14:creationId xmlns:p14="http://schemas.microsoft.com/office/powerpoint/2010/main" val="2923091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18</a:t>
            </a:fld>
            <a:endParaRPr lang="en-GB"/>
          </a:p>
        </p:txBody>
      </p:sp>
    </p:spTree>
    <p:extLst>
      <p:ext uri="{BB962C8B-B14F-4D97-AF65-F5344CB8AC3E}">
        <p14:creationId xmlns:p14="http://schemas.microsoft.com/office/powerpoint/2010/main" val="1925790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you can see, the output from the example code is pretty good; for most uses this wouldn’t need to be modified.</a:t>
            </a:r>
          </a:p>
        </p:txBody>
      </p:sp>
      <p:sp>
        <p:nvSpPr>
          <p:cNvPr id="4" name="Slide Number Placeholder 3"/>
          <p:cNvSpPr>
            <a:spLocks noGrp="1"/>
          </p:cNvSpPr>
          <p:nvPr>
            <p:ph type="sldNum" sz="quarter" idx="5"/>
          </p:nvPr>
        </p:nvSpPr>
        <p:spPr/>
        <p:txBody>
          <a:bodyPr/>
          <a:lstStyle/>
          <a:p>
            <a:fld id="{D2289A59-2340-43E2-88F4-71A100BAC587}" type="slidenum">
              <a:rPr lang="en-GB" smtClean="0"/>
              <a:t>19</a:t>
            </a:fld>
            <a:endParaRPr lang="en-GB"/>
          </a:p>
        </p:txBody>
      </p:sp>
    </p:spTree>
    <p:extLst>
      <p:ext uri="{BB962C8B-B14F-4D97-AF65-F5344CB8AC3E}">
        <p14:creationId xmlns:p14="http://schemas.microsoft.com/office/powerpoint/2010/main" val="906791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hate to put a disclaimer up as the first slide, however, over the last few months AI has progressed faster than at any point in human history; almost daily new and exciting updates are being released, not just to </a:t>
            </a:r>
            <a:r>
              <a:rPr lang="en-GB" dirty="0" err="1"/>
              <a:t>OpenAI</a:t>
            </a:r>
            <a:r>
              <a:rPr lang="en-GB" dirty="0"/>
              <a:t> offerings but to other systems across the world, so as the disclaimer goes… some of this might already be out of date as I stand here today!</a:t>
            </a:r>
          </a:p>
        </p:txBody>
      </p:sp>
      <p:sp>
        <p:nvSpPr>
          <p:cNvPr id="4" name="Slide Number Placeholder 3"/>
          <p:cNvSpPr>
            <a:spLocks noGrp="1"/>
          </p:cNvSpPr>
          <p:nvPr>
            <p:ph type="sldNum" sz="quarter" idx="5"/>
          </p:nvPr>
        </p:nvSpPr>
        <p:spPr/>
        <p:txBody>
          <a:bodyPr/>
          <a:lstStyle/>
          <a:p>
            <a:fld id="{D2289A59-2340-43E2-88F4-71A100BAC587}" type="slidenum">
              <a:rPr lang="en-GB" smtClean="0"/>
              <a:t>2</a:t>
            </a:fld>
            <a:endParaRPr lang="en-GB"/>
          </a:p>
        </p:txBody>
      </p:sp>
    </p:spTree>
    <p:extLst>
      <p:ext uri="{BB962C8B-B14F-4D97-AF65-F5344CB8AC3E}">
        <p14:creationId xmlns:p14="http://schemas.microsoft.com/office/powerpoint/2010/main" val="40642052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far we’ve seen how to create content from a static block of text…. What we’re all interested in is how we can possibly create content automatically, with minimal input, right?</a:t>
            </a:r>
          </a:p>
        </p:txBody>
      </p:sp>
      <p:sp>
        <p:nvSpPr>
          <p:cNvPr id="4" name="Slide Number Placeholder 3"/>
          <p:cNvSpPr>
            <a:spLocks noGrp="1"/>
          </p:cNvSpPr>
          <p:nvPr>
            <p:ph type="sldNum" sz="quarter" idx="5"/>
          </p:nvPr>
        </p:nvSpPr>
        <p:spPr/>
        <p:txBody>
          <a:bodyPr/>
          <a:lstStyle/>
          <a:p>
            <a:fld id="{D2289A59-2340-43E2-88F4-71A100BAC587}" type="slidenum">
              <a:rPr lang="en-GB" smtClean="0"/>
              <a:t>20</a:t>
            </a:fld>
            <a:endParaRPr lang="en-GB"/>
          </a:p>
        </p:txBody>
      </p:sp>
    </p:spTree>
    <p:extLst>
      <p:ext uri="{BB962C8B-B14F-4D97-AF65-F5344CB8AC3E}">
        <p14:creationId xmlns:p14="http://schemas.microsoft.com/office/powerpoint/2010/main" val="23030588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in our example use case, we’re going to look at how WordPress posts (blog/news/custom) can be automated using the latest industry news articles.</a:t>
            </a:r>
          </a:p>
          <a:p>
            <a:r>
              <a:rPr lang="en-GB" dirty="0"/>
              <a:t>This example script will be able to take a news article from the BBC news site, parse the content, pass that content to GPT and create a new, rewritten post ready to be reviewed and published.</a:t>
            </a:r>
          </a:p>
        </p:txBody>
      </p:sp>
      <p:sp>
        <p:nvSpPr>
          <p:cNvPr id="4" name="Slide Number Placeholder 3"/>
          <p:cNvSpPr>
            <a:spLocks noGrp="1"/>
          </p:cNvSpPr>
          <p:nvPr>
            <p:ph type="sldNum" sz="quarter" idx="5"/>
          </p:nvPr>
        </p:nvSpPr>
        <p:spPr/>
        <p:txBody>
          <a:bodyPr/>
          <a:lstStyle/>
          <a:p>
            <a:fld id="{D2289A59-2340-43E2-88F4-71A100BAC587}" type="slidenum">
              <a:rPr lang="en-GB" smtClean="0"/>
              <a:t>21</a:t>
            </a:fld>
            <a:endParaRPr lang="en-GB"/>
          </a:p>
        </p:txBody>
      </p:sp>
    </p:spTree>
    <p:extLst>
      <p:ext uri="{BB962C8B-B14F-4D97-AF65-F5344CB8AC3E}">
        <p14:creationId xmlns:p14="http://schemas.microsoft.com/office/powerpoint/2010/main" val="9825608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quickest and easiest way to talk to </a:t>
            </a:r>
            <a:r>
              <a:rPr lang="en-GB" dirty="0" err="1"/>
              <a:t>Wordpress</a:t>
            </a:r>
            <a:r>
              <a:rPr lang="en-GB" dirty="0"/>
              <a:t> from python is to use Python’s requests library; so in a terminal window, simply enter pip, install requests to get things rolling.</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22</a:t>
            </a:fld>
            <a:endParaRPr lang="en-GB"/>
          </a:p>
        </p:txBody>
      </p:sp>
    </p:spTree>
    <p:extLst>
      <p:ext uri="{BB962C8B-B14F-4D97-AF65-F5344CB8AC3E}">
        <p14:creationId xmlns:p14="http://schemas.microsoft.com/office/powerpoint/2010/main" val="1193358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easiest ways to scrape web page data from python is to use the Beautiful Soup library; so in a terminal window, simply enter pip, install beautifulsoup4 to get things rolling.</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23</a:t>
            </a:fld>
            <a:endParaRPr lang="en-GB"/>
          </a:p>
        </p:txBody>
      </p:sp>
    </p:spTree>
    <p:extLst>
      <p:ext uri="{BB962C8B-B14F-4D97-AF65-F5344CB8AC3E}">
        <p14:creationId xmlns:p14="http://schemas.microsoft.com/office/powerpoint/2010/main" val="2034578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is an example script using beautiful soup; the first thing we do is use the BBC news XML feed to obtain the top 10 news articles (these change almost hourly), making sure we grab the title and the URL.</a:t>
            </a:r>
          </a:p>
          <a:p>
            <a:endParaRPr lang="en-GB" dirty="0"/>
          </a:p>
          <a:p>
            <a:r>
              <a:rPr lang="en-GB" dirty="0"/>
              <a:t>We then select the first (latest) entry in the list and begin the scraping process.</a:t>
            </a:r>
          </a:p>
          <a:p>
            <a:endParaRPr lang="en-GB" dirty="0"/>
          </a:p>
          <a:p>
            <a:r>
              <a:rPr lang="en-GB" dirty="0"/>
              <a:t>This is where some customisation may be required if you wish to adapt this example; the BBC news site wraps most of it’s content within standard P (paragraph) tags, which is why this script will look for all instances and extract the text within those tags.</a:t>
            </a:r>
          </a:p>
        </p:txBody>
      </p:sp>
      <p:sp>
        <p:nvSpPr>
          <p:cNvPr id="4" name="Slide Number Placeholder 3"/>
          <p:cNvSpPr>
            <a:spLocks noGrp="1"/>
          </p:cNvSpPr>
          <p:nvPr>
            <p:ph type="sldNum" sz="quarter" idx="5"/>
          </p:nvPr>
        </p:nvSpPr>
        <p:spPr/>
        <p:txBody>
          <a:bodyPr/>
          <a:lstStyle/>
          <a:p>
            <a:fld id="{D2289A59-2340-43E2-88F4-71A100BAC587}" type="slidenum">
              <a:rPr lang="en-GB" smtClean="0"/>
              <a:t>24</a:t>
            </a:fld>
            <a:endParaRPr lang="en-GB"/>
          </a:p>
        </p:txBody>
      </p:sp>
    </p:spTree>
    <p:extLst>
      <p:ext uri="{BB962C8B-B14F-4D97-AF65-F5344CB8AC3E}">
        <p14:creationId xmlns:p14="http://schemas.microsoft.com/office/powerpoint/2010/main" val="37978292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you can see two completions… </a:t>
            </a:r>
          </a:p>
          <a:p>
            <a:endParaRPr lang="en-GB" dirty="0"/>
          </a:p>
          <a:p>
            <a:r>
              <a:rPr lang="en-GB" dirty="0"/>
              <a:t>The first is for the scraped content, the second is for the scraped title.</a:t>
            </a:r>
          </a:p>
          <a:p>
            <a:endParaRPr lang="en-GB" dirty="0"/>
          </a:p>
          <a:p>
            <a:r>
              <a:rPr lang="en-GB" dirty="0"/>
              <a:t>We do this so we can hopefully obtain not only rewritten content but also rewritten titles (which will also be converted into URLs/slugs).</a:t>
            </a:r>
          </a:p>
          <a:p>
            <a:endParaRPr lang="en-GB" dirty="0"/>
          </a:p>
          <a:p>
            <a:r>
              <a:rPr lang="en-GB" dirty="0"/>
              <a:t>There may be some issues doing it this way, most notably if the title text is fairly limited; there is only so many ways to rewrite a short amount of text before you repeat yourself!</a:t>
            </a:r>
          </a:p>
          <a:p>
            <a:endParaRPr lang="en-GB" dirty="0"/>
          </a:p>
          <a:p>
            <a:r>
              <a:rPr lang="en-GB" dirty="0"/>
              <a:t>It’s worth noting here that I’m not providing any System or Assistant roles  so the AI is working purely from the content itself; you can tweak the initial line of “rewrite the following text to be more concise” to something that suits your application better if you feel the output is not working as well as it could do.  You may also add in the </a:t>
            </a:r>
            <a:r>
              <a:rPr lang="en-GB"/>
              <a:t>missing roles.</a:t>
            </a:r>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25</a:t>
            </a:fld>
            <a:endParaRPr lang="en-GB"/>
          </a:p>
        </p:txBody>
      </p:sp>
    </p:spTree>
    <p:extLst>
      <p:ext uri="{BB962C8B-B14F-4D97-AF65-F5344CB8AC3E}">
        <p14:creationId xmlns:p14="http://schemas.microsoft.com/office/powerpoint/2010/main" val="2882877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Here’s a super simple block of code to push our newly rewritten content into WordPress as a draft post.</a:t>
            </a:r>
          </a:p>
          <a:p>
            <a:endParaRPr lang="en-GB" dirty="0"/>
          </a:p>
          <a:p>
            <a:r>
              <a:rPr lang="en-GB" dirty="0"/>
              <a:t>If you remember back to the start of the presentation, I mentioned AI does a great job but it’s not without it’s flaws.   This allows for you to check, rework and when happy publish the rewritten article.</a:t>
            </a:r>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26</a:t>
            </a:fld>
            <a:endParaRPr lang="en-GB"/>
          </a:p>
        </p:txBody>
      </p:sp>
    </p:spTree>
    <p:extLst>
      <p:ext uri="{BB962C8B-B14F-4D97-AF65-F5344CB8AC3E}">
        <p14:creationId xmlns:p14="http://schemas.microsoft.com/office/powerpoint/2010/main" val="563569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a:p>
            <a:r>
              <a:rPr lang="en-GB" dirty="0"/>
              <a:t>I know this is a lot to take in, and believe me, it took me a few attempts to get this to fit on this slide, however this little script when run will take the latest news article from the BBC news site, process it through GPT and produce a new, draft post within </a:t>
            </a:r>
            <a:r>
              <a:rPr lang="en-GB" dirty="0" err="1"/>
              <a:t>Wordpress</a:t>
            </a:r>
            <a:r>
              <a:rPr lang="en-GB" dirty="0"/>
              <a:t>.   This code is available to download from the URL at the end of this presentation, so please don’t worry about writing this down right now! ;-)</a:t>
            </a:r>
          </a:p>
        </p:txBody>
      </p:sp>
      <p:sp>
        <p:nvSpPr>
          <p:cNvPr id="4" name="Slide Number Placeholder 3"/>
          <p:cNvSpPr>
            <a:spLocks noGrp="1"/>
          </p:cNvSpPr>
          <p:nvPr>
            <p:ph type="sldNum" sz="quarter" idx="5"/>
          </p:nvPr>
        </p:nvSpPr>
        <p:spPr/>
        <p:txBody>
          <a:bodyPr/>
          <a:lstStyle/>
          <a:p>
            <a:fld id="{D2289A59-2340-43E2-88F4-71A100BAC587}" type="slidenum">
              <a:rPr lang="en-GB" smtClean="0"/>
              <a:t>27</a:t>
            </a:fld>
            <a:endParaRPr lang="en-GB"/>
          </a:p>
        </p:txBody>
      </p:sp>
    </p:spTree>
    <p:extLst>
      <p:ext uri="{BB962C8B-B14F-4D97-AF65-F5344CB8AC3E}">
        <p14:creationId xmlns:p14="http://schemas.microsoft.com/office/powerpoint/2010/main" val="28493959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segment of the original scraped news article.</a:t>
            </a:r>
          </a:p>
        </p:txBody>
      </p:sp>
      <p:sp>
        <p:nvSpPr>
          <p:cNvPr id="4" name="Slide Number Placeholder 3"/>
          <p:cNvSpPr>
            <a:spLocks noGrp="1"/>
          </p:cNvSpPr>
          <p:nvPr>
            <p:ph type="sldNum" sz="quarter" idx="5"/>
          </p:nvPr>
        </p:nvSpPr>
        <p:spPr/>
        <p:txBody>
          <a:bodyPr/>
          <a:lstStyle/>
          <a:p>
            <a:fld id="{D2289A59-2340-43E2-88F4-71A100BAC587}" type="slidenum">
              <a:rPr lang="en-GB" smtClean="0"/>
              <a:t>28</a:t>
            </a:fld>
            <a:endParaRPr lang="en-GB"/>
          </a:p>
        </p:txBody>
      </p:sp>
    </p:spTree>
    <p:extLst>
      <p:ext uri="{BB962C8B-B14F-4D97-AF65-F5344CB8AC3E}">
        <p14:creationId xmlns:p14="http://schemas.microsoft.com/office/powerpoint/2010/main" val="38670856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you can see, the output from the snippet, the rewrite was pretty successful.    The content generated is now unique enough to pass as an original piece of work.</a:t>
            </a:r>
          </a:p>
        </p:txBody>
      </p:sp>
      <p:sp>
        <p:nvSpPr>
          <p:cNvPr id="4" name="Slide Number Placeholder 3"/>
          <p:cNvSpPr>
            <a:spLocks noGrp="1"/>
          </p:cNvSpPr>
          <p:nvPr>
            <p:ph type="sldNum" sz="quarter" idx="5"/>
          </p:nvPr>
        </p:nvSpPr>
        <p:spPr/>
        <p:txBody>
          <a:bodyPr/>
          <a:lstStyle/>
          <a:p>
            <a:fld id="{D2289A59-2340-43E2-88F4-71A100BAC587}" type="slidenum">
              <a:rPr lang="en-GB" smtClean="0"/>
              <a:t>29</a:t>
            </a:fld>
            <a:endParaRPr lang="en-GB"/>
          </a:p>
        </p:txBody>
      </p:sp>
    </p:spTree>
    <p:extLst>
      <p:ext uri="{BB962C8B-B14F-4D97-AF65-F5344CB8AC3E}">
        <p14:creationId xmlns:p14="http://schemas.microsoft.com/office/powerpoint/2010/main" val="815116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dive into how to use GPT for content creation, let's first understand what GPT is. GPT is a language model that is pre-trained on a massive amount of text data, such as books, articles, and websites. </a:t>
            </a:r>
          </a:p>
          <a:p>
            <a:endParaRPr lang="en-GB" dirty="0"/>
          </a:p>
          <a:p>
            <a:r>
              <a:rPr lang="en-GB" dirty="0"/>
              <a:t>This pre-training allows GPT to understand the structure and context of human language, making it capable of generating human-like text.</a:t>
            </a:r>
          </a:p>
        </p:txBody>
      </p:sp>
      <p:sp>
        <p:nvSpPr>
          <p:cNvPr id="4" name="Slide Number Placeholder 3"/>
          <p:cNvSpPr>
            <a:spLocks noGrp="1"/>
          </p:cNvSpPr>
          <p:nvPr>
            <p:ph type="sldNum" sz="quarter" idx="5"/>
          </p:nvPr>
        </p:nvSpPr>
        <p:spPr/>
        <p:txBody>
          <a:bodyPr/>
          <a:lstStyle/>
          <a:p>
            <a:fld id="{D2289A59-2340-43E2-88F4-71A100BAC587}" type="slidenum">
              <a:rPr lang="en-GB" smtClean="0"/>
              <a:t>3</a:t>
            </a:fld>
            <a:endParaRPr lang="en-GB"/>
          </a:p>
        </p:txBody>
      </p:sp>
    </p:spTree>
    <p:extLst>
      <p:ext uri="{BB962C8B-B14F-4D97-AF65-F5344CB8AC3E}">
        <p14:creationId xmlns:p14="http://schemas.microsoft.com/office/powerpoint/2010/main" val="20618280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now we’ve seen how easy it is to take content, rework it with GPT, where do you go from here?</a:t>
            </a:r>
          </a:p>
          <a:p>
            <a:endParaRPr lang="en-GB" dirty="0"/>
          </a:p>
          <a:p>
            <a:r>
              <a:rPr lang="en-GB" dirty="0"/>
              <a:t>Whilst I’ve shown the basics by scraping the BBC news site to produce up-to-date articles for our own fictious </a:t>
            </a:r>
            <a:r>
              <a:rPr lang="en-GB" dirty="0" err="1"/>
              <a:t>Wordpress</a:t>
            </a:r>
            <a:r>
              <a:rPr lang="en-GB" dirty="0"/>
              <a:t> site, there are many other ways this code can be used.</a:t>
            </a:r>
          </a:p>
          <a:p>
            <a:endParaRPr lang="en-GB" dirty="0"/>
          </a:p>
          <a:p>
            <a:r>
              <a:rPr lang="en-GB" dirty="0"/>
              <a:t>If you change the input from being that of scraped content to that provided by a client, or maybe simple paragraph of text of an idea you may have that you’re stuck on, maybe a heap of keywords you’d like to be written into a meaningful paragraph or two; the list is endless really.</a:t>
            </a:r>
          </a:p>
          <a:p>
            <a:endParaRPr lang="en-GB" dirty="0"/>
          </a:p>
          <a:p>
            <a:r>
              <a:rPr lang="en-GB" dirty="0"/>
              <a:t>You can change the output; you don’t have to push the content into </a:t>
            </a:r>
            <a:r>
              <a:rPr lang="en-GB" dirty="0" err="1"/>
              <a:t>Wordpress</a:t>
            </a:r>
            <a:r>
              <a:rPr lang="en-GB" dirty="0"/>
              <a:t>, you can use services like Zapier or other API’s to push into other systems, for example, Teamwork, </a:t>
            </a:r>
            <a:r>
              <a:rPr lang="en-GB" dirty="0" err="1"/>
              <a:t>Wryke</a:t>
            </a:r>
            <a:r>
              <a:rPr lang="en-GB" dirty="0"/>
              <a:t>, Trello, etc.</a:t>
            </a:r>
          </a:p>
          <a:p>
            <a:endParaRPr lang="en-GB" dirty="0"/>
          </a:p>
          <a:p>
            <a:r>
              <a:rPr lang="en-GB" dirty="0"/>
              <a:t>Add in additional services; push and pull data into other services like Google Sheets, again Zapier, and possibly other scripts you may have already developed your workflow.</a:t>
            </a:r>
          </a:p>
          <a:p>
            <a:endParaRPr lang="en-GB" dirty="0"/>
          </a:p>
          <a:p>
            <a:r>
              <a:rPr lang="en-GB" dirty="0"/>
              <a:t>Share your code if you like; I’d love to know how this simple example has grown – I’ll be sharing my details in the URL at the end of this presentation, feel free to email over your code and I’ll share it on my GitHub repository.</a:t>
            </a:r>
          </a:p>
        </p:txBody>
      </p:sp>
      <p:sp>
        <p:nvSpPr>
          <p:cNvPr id="4" name="Slide Number Placeholder 3"/>
          <p:cNvSpPr>
            <a:spLocks noGrp="1"/>
          </p:cNvSpPr>
          <p:nvPr>
            <p:ph type="sldNum" sz="quarter" idx="5"/>
          </p:nvPr>
        </p:nvSpPr>
        <p:spPr/>
        <p:txBody>
          <a:bodyPr/>
          <a:lstStyle/>
          <a:p>
            <a:fld id="{D2289A59-2340-43E2-88F4-71A100BAC587}" type="slidenum">
              <a:rPr lang="en-GB" smtClean="0"/>
              <a:t>30</a:t>
            </a:fld>
            <a:endParaRPr lang="en-GB"/>
          </a:p>
        </p:txBody>
      </p:sp>
    </p:spTree>
    <p:extLst>
      <p:ext uri="{BB962C8B-B14F-4D97-AF65-F5344CB8AC3E}">
        <p14:creationId xmlns:p14="http://schemas.microsoft.com/office/powerpoint/2010/main" val="28169755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are some useful references for learning more about Chat GPT and AI in general.</a:t>
            </a:r>
          </a:p>
          <a:p>
            <a:endParaRPr lang="en-GB" dirty="0"/>
          </a:p>
          <a:p>
            <a:r>
              <a:rPr lang="en-GB" dirty="0"/>
              <a:t>It’s worth noting that API access requires a paid account and now </a:t>
            </a:r>
            <a:r>
              <a:rPr lang="en-GB" dirty="0" err="1"/>
              <a:t>ChatGPT</a:t>
            </a:r>
            <a:r>
              <a:rPr lang="en-GB" dirty="0"/>
              <a:t> has a paid-for premium service which gives you early access to GPT4.</a:t>
            </a:r>
          </a:p>
          <a:p>
            <a:endParaRPr lang="en-GB" dirty="0"/>
          </a:p>
          <a:p>
            <a:r>
              <a:rPr lang="en-GB" dirty="0"/>
              <a:t>I’d recommend upgrading if you’re seriously looking at using GPT within your workflow as the results are not only faster but also more concise.</a:t>
            </a:r>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31</a:t>
            </a:fld>
            <a:endParaRPr lang="en-GB"/>
          </a:p>
        </p:txBody>
      </p:sp>
    </p:spTree>
    <p:extLst>
      <p:ext uri="{BB962C8B-B14F-4D97-AF65-F5344CB8AC3E}">
        <p14:creationId xmlns:p14="http://schemas.microsoft.com/office/powerpoint/2010/main" val="4558278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Thanks for listening, hope you’ve found the content interesting and that it’s given you ideas for you to start your automated content journey!</a:t>
            </a:r>
          </a:p>
        </p:txBody>
      </p:sp>
    </p:spTree>
    <p:extLst>
      <p:ext uri="{BB962C8B-B14F-4D97-AF65-F5344CB8AC3E}">
        <p14:creationId xmlns:p14="http://schemas.microsoft.com/office/powerpoint/2010/main" val="1499012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Saves Time…  Can cut down the time needed to produce content by around 40%</a:t>
            </a:r>
          </a:p>
          <a:p>
            <a:endParaRPr lang="en-GB" dirty="0"/>
          </a:p>
          <a:p>
            <a:r>
              <a:rPr lang="en-GB" dirty="0"/>
              <a:t>Saves Money… The old adage that time is money and that’s certainly the case here; with content writers taking roughly 40% less time to create content (either draft or final).</a:t>
            </a:r>
          </a:p>
          <a:p>
            <a:endParaRPr lang="en-GB" dirty="0"/>
          </a:p>
          <a:p>
            <a:r>
              <a:rPr lang="en-GB" dirty="0"/>
              <a:t>Provides inspiration… We all get it; writers block; be it because we’re not familiar with the subject or we’re just not having a great day; content automation helps provide the basis of a piece of content.</a:t>
            </a:r>
          </a:p>
          <a:p>
            <a:endParaRPr lang="en-GB" dirty="0"/>
          </a:p>
          <a:p>
            <a:r>
              <a:rPr lang="en-GB" dirty="0"/>
              <a:t>Respond quickly…  With a reduction in time to create content, semi-automated research thanks to inspiration, content creators and move quickly to target new and emerging topics.</a:t>
            </a:r>
          </a:p>
        </p:txBody>
      </p:sp>
      <p:sp>
        <p:nvSpPr>
          <p:cNvPr id="4" name="Slide Number Placeholder 3"/>
          <p:cNvSpPr>
            <a:spLocks noGrp="1"/>
          </p:cNvSpPr>
          <p:nvPr>
            <p:ph type="sldNum" sz="quarter" idx="5"/>
          </p:nvPr>
        </p:nvSpPr>
        <p:spPr/>
        <p:txBody>
          <a:bodyPr/>
          <a:lstStyle/>
          <a:p>
            <a:fld id="{D2289A59-2340-43E2-88F4-71A100BAC587}" type="slidenum">
              <a:rPr lang="en-GB" smtClean="0"/>
              <a:t>4</a:t>
            </a:fld>
            <a:endParaRPr lang="en-GB"/>
          </a:p>
        </p:txBody>
      </p:sp>
    </p:spTree>
    <p:extLst>
      <p:ext uri="{BB962C8B-B14F-4D97-AF65-F5344CB8AC3E}">
        <p14:creationId xmlns:p14="http://schemas.microsoft.com/office/powerpoint/2010/main" val="1141147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first step in using GPT for content creation is to define your content type. This will help you determine the type of GPT model to use and how to fine-tune it. </a:t>
            </a:r>
          </a:p>
          <a:p>
            <a:r>
              <a:rPr lang="en-GB" dirty="0"/>
              <a:t>Some examples of content types include:</a:t>
            </a:r>
          </a:p>
          <a:p>
            <a:endParaRPr lang="en-GB" dirty="0"/>
          </a:p>
          <a:p>
            <a:r>
              <a:rPr lang="en-GB" dirty="0"/>
              <a:t>Blog Posts</a:t>
            </a:r>
          </a:p>
          <a:p>
            <a:r>
              <a:rPr lang="en-GB" dirty="0"/>
              <a:t>Product Descriptions</a:t>
            </a:r>
          </a:p>
          <a:p>
            <a:r>
              <a:rPr lang="en-GB" dirty="0"/>
              <a:t>Social Media Posts</a:t>
            </a:r>
          </a:p>
          <a:p>
            <a:r>
              <a:rPr lang="en-GB" dirty="0"/>
              <a:t>Email Newsletters</a:t>
            </a:r>
          </a:p>
          <a:p>
            <a:r>
              <a:rPr lang="en-GB" dirty="0"/>
              <a:t>Frequently Asked Questions</a:t>
            </a:r>
          </a:p>
        </p:txBody>
      </p:sp>
      <p:sp>
        <p:nvSpPr>
          <p:cNvPr id="4" name="Slide Number Placeholder 3"/>
          <p:cNvSpPr>
            <a:spLocks noGrp="1"/>
          </p:cNvSpPr>
          <p:nvPr>
            <p:ph type="sldNum" sz="quarter" idx="5"/>
          </p:nvPr>
        </p:nvSpPr>
        <p:spPr/>
        <p:txBody>
          <a:bodyPr/>
          <a:lstStyle/>
          <a:p>
            <a:fld id="{D2289A59-2340-43E2-88F4-71A100BAC587}" type="slidenum">
              <a:rPr lang="en-GB" smtClean="0"/>
              <a:t>5</a:t>
            </a:fld>
            <a:endParaRPr lang="en-GB"/>
          </a:p>
        </p:txBody>
      </p:sp>
    </p:spTree>
    <p:extLst>
      <p:ext uri="{BB962C8B-B14F-4D97-AF65-F5344CB8AC3E}">
        <p14:creationId xmlns:p14="http://schemas.microsoft.com/office/powerpoint/2010/main" val="2591254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6</a:t>
            </a:fld>
            <a:endParaRPr lang="en-GB"/>
          </a:p>
        </p:txBody>
      </p:sp>
    </p:spTree>
    <p:extLst>
      <p:ext uri="{BB962C8B-B14F-4D97-AF65-F5344CB8AC3E}">
        <p14:creationId xmlns:p14="http://schemas.microsoft.com/office/powerpoint/2010/main" val="742866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Simply put, AI isn’t quite ready for the big time just yet… It’s getting there, but for now out jobs are most definitely safe!</a:t>
            </a:r>
          </a:p>
          <a:p>
            <a:endParaRPr lang="en-GB" dirty="0"/>
          </a:p>
          <a:p>
            <a:r>
              <a:rPr lang="en-GB" dirty="0"/>
              <a:t>As with most things, content creation using AI essentially follows the principle of GIGO; garbage in, garbage out, so what we need to do is ensure we provide enough pertinent information  regarding the topic, points and anything else worthy of inclusion so AI has the best possible chance of coming back with something useful.</a:t>
            </a:r>
          </a:p>
          <a:p>
            <a:endParaRPr lang="en-GB" dirty="0"/>
          </a:p>
          <a:p>
            <a:r>
              <a:rPr lang="en-GB" dirty="0"/>
              <a:t>If we simply say “Give a paragraph on Tesla cars”, chances are we will get something fairly wishy-washy but if we were to say “Give me a paragraph on Tesla electric vehicles and their battery technology.”, chances are will we get something more suited to what we originally intended.</a:t>
            </a:r>
          </a:p>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7</a:t>
            </a:fld>
            <a:endParaRPr lang="en-GB"/>
          </a:p>
        </p:txBody>
      </p:sp>
    </p:spTree>
    <p:extLst>
      <p:ext uri="{BB962C8B-B14F-4D97-AF65-F5344CB8AC3E}">
        <p14:creationId xmlns:p14="http://schemas.microsoft.com/office/powerpoint/2010/main" val="3792892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you can see, </a:t>
            </a:r>
            <a:r>
              <a:rPr lang="en-GB" dirty="0" err="1"/>
              <a:t>ChatGPT</a:t>
            </a:r>
            <a:r>
              <a:rPr lang="en-GB" dirty="0"/>
              <a:t> can sometimes get things a little wrong, filling in the blanks with gibberish it see’s as potential content.</a:t>
            </a:r>
          </a:p>
          <a:p>
            <a:endParaRPr lang="en-GB" dirty="0"/>
          </a:p>
          <a:p>
            <a:r>
              <a:rPr lang="en-GB" dirty="0"/>
              <a:t>Sometimes the output can actually read as though it’s a well written, well thought out piece of copy; however; because of this ‘filling in the blanks’ approach, </a:t>
            </a:r>
            <a:r>
              <a:rPr lang="en-GB" dirty="0" err="1"/>
              <a:t>ChatGPT</a:t>
            </a:r>
            <a:r>
              <a:rPr lang="en-GB" dirty="0"/>
              <a:t> can essentially makeup facts, figures and other random snippets as quotes – which could lead to the spread of misinformation.</a:t>
            </a:r>
          </a:p>
        </p:txBody>
      </p:sp>
      <p:sp>
        <p:nvSpPr>
          <p:cNvPr id="4" name="Slide Number Placeholder 3"/>
          <p:cNvSpPr>
            <a:spLocks noGrp="1"/>
          </p:cNvSpPr>
          <p:nvPr>
            <p:ph type="sldNum" sz="quarter" idx="5"/>
          </p:nvPr>
        </p:nvSpPr>
        <p:spPr/>
        <p:txBody>
          <a:bodyPr/>
          <a:lstStyle/>
          <a:p>
            <a:fld id="{D2289A59-2340-43E2-88F4-71A100BAC587}" type="slidenum">
              <a:rPr lang="en-GB" smtClean="0"/>
              <a:t>8</a:t>
            </a:fld>
            <a:endParaRPr lang="en-GB"/>
          </a:p>
        </p:txBody>
      </p:sp>
    </p:spTree>
    <p:extLst>
      <p:ext uri="{BB962C8B-B14F-4D97-AF65-F5344CB8AC3E}">
        <p14:creationId xmlns:p14="http://schemas.microsoft.com/office/powerpoint/2010/main" val="290481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289A59-2340-43E2-88F4-71A100BAC587}" type="slidenum">
              <a:rPr lang="en-GB" smtClean="0"/>
              <a:t>9</a:t>
            </a:fld>
            <a:endParaRPr lang="en-GB"/>
          </a:p>
        </p:txBody>
      </p:sp>
    </p:spTree>
    <p:extLst>
      <p:ext uri="{BB962C8B-B14F-4D97-AF65-F5344CB8AC3E}">
        <p14:creationId xmlns:p14="http://schemas.microsoft.com/office/powerpoint/2010/main" val="2813682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C956E-1445-3ADA-743D-F4B0BEBBA1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0757FC2-EF6F-7DD2-9B81-6B97085D4F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F9DC9B5-C70C-6E2B-1958-12DB860968E8}"/>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5" name="Footer Placeholder 4">
            <a:extLst>
              <a:ext uri="{FF2B5EF4-FFF2-40B4-BE49-F238E27FC236}">
                <a16:creationId xmlns:a16="http://schemas.microsoft.com/office/drawing/2014/main" id="{0A9FF205-3773-855C-134C-59D242AAF7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FC4CB1-2C68-312B-DF65-63F3A2A92331}"/>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1996065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A2165-6437-9B63-E202-185C5EA3770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13178A7-86FC-A2AE-2D13-E33FB69CA68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4E55325-1C30-009F-FC2C-DEF52FFFF1E6}"/>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5" name="Footer Placeholder 4">
            <a:extLst>
              <a:ext uri="{FF2B5EF4-FFF2-40B4-BE49-F238E27FC236}">
                <a16:creationId xmlns:a16="http://schemas.microsoft.com/office/drawing/2014/main" id="{8DE2B15B-3037-AFC3-EF55-267ADC50F4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474EB7-EBE3-2645-1AFA-8A0FF98B5FC2}"/>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342280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2DD3074-11F6-7078-B90A-7ED4FFE2B16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7B8624-1B2C-1E96-A12E-F87C14E34B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9AE9B25-5E56-83CD-7FA7-8587290669A0}"/>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5" name="Footer Placeholder 4">
            <a:extLst>
              <a:ext uri="{FF2B5EF4-FFF2-40B4-BE49-F238E27FC236}">
                <a16:creationId xmlns:a16="http://schemas.microsoft.com/office/drawing/2014/main" id="{9B13C637-BBD7-0C33-5434-D7EAC5EEB3D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F6B4C1-7E3E-BA81-771F-2E32DF5DF423}"/>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1690584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F1875-CB59-E0B8-6D0A-F19ED98BE65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40D1B62-D76E-0B19-45C3-9490C0D23E8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7F5B1E-4ED1-7E2F-BE03-E0AE047CE612}"/>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5" name="Footer Placeholder 4">
            <a:extLst>
              <a:ext uri="{FF2B5EF4-FFF2-40B4-BE49-F238E27FC236}">
                <a16:creationId xmlns:a16="http://schemas.microsoft.com/office/drawing/2014/main" id="{F2F917E0-9584-3110-0323-35F35E0349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356363-D898-3F62-7EE6-0E874EA5CA02}"/>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4284796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7A864-7854-E3F7-902C-5F04651FFD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8307176-C687-39D9-CBE3-274A85D882B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CBA8B2-5C83-7CCA-BF43-5AE0B726F631}"/>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5" name="Footer Placeholder 4">
            <a:extLst>
              <a:ext uri="{FF2B5EF4-FFF2-40B4-BE49-F238E27FC236}">
                <a16:creationId xmlns:a16="http://schemas.microsoft.com/office/drawing/2014/main" id="{B875019E-7F6D-888D-DBBC-81D9E6B639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E5FA82-9614-7567-E421-A1CAF477B7D4}"/>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859840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5AEE1-944C-16B6-AC68-25F2E64357E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230EDC6-1322-6043-8859-B86357E947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671C62B-9D62-2197-9254-17BCC2D931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8E73957-765B-A50D-5017-53111CFE5005}"/>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6" name="Footer Placeholder 5">
            <a:extLst>
              <a:ext uri="{FF2B5EF4-FFF2-40B4-BE49-F238E27FC236}">
                <a16:creationId xmlns:a16="http://schemas.microsoft.com/office/drawing/2014/main" id="{1D055C29-03EF-CC65-5FC6-3C136255D5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5AEF64C-16E4-158D-B255-4E2F5AD03253}"/>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989645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B7FA4-01F6-D080-21A9-F988F50177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A8A778D-D131-369B-F53F-5BD1FCC9D1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BC76F9-DB39-B35E-D30A-77D1ADAC8B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5A63E3E-0907-9EAA-74DD-CEE37F3623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D6269B-1FBC-A27C-9AAE-A4FADEF0EA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83872EC-CA5D-E24E-1BB5-1A81124DF5C4}"/>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8" name="Footer Placeholder 7">
            <a:extLst>
              <a:ext uri="{FF2B5EF4-FFF2-40B4-BE49-F238E27FC236}">
                <a16:creationId xmlns:a16="http://schemas.microsoft.com/office/drawing/2014/main" id="{476E8037-3E91-7138-FFF2-880DC1B3EDC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D017FE3-E758-A543-68A9-EAF1C0F2269C}"/>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3453094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7CC36-7D97-EC25-4D84-8BBF97FE3C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720FC16-F72E-BE64-9F93-B24F8F6CC7B3}"/>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4" name="Footer Placeholder 3">
            <a:extLst>
              <a:ext uri="{FF2B5EF4-FFF2-40B4-BE49-F238E27FC236}">
                <a16:creationId xmlns:a16="http://schemas.microsoft.com/office/drawing/2014/main" id="{A3A3536A-7DD6-3E5E-AC15-91EB6228E41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FC2FF8F-D867-6CB0-15C7-F6858FD1EA7E}"/>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3358879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6391A3-0C18-8C66-8C9F-87CFABF82B10}"/>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3" name="Footer Placeholder 2">
            <a:extLst>
              <a:ext uri="{FF2B5EF4-FFF2-40B4-BE49-F238E27FC236}">
                <a16:creationId xmlns:a16="http://schemas.microsoft.com/office/drawing/2014/main" id="{8063F90F-6458-D6A2-10AE-4C52F60A1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088DD46-0F0F-38CF-2D60-D01C3D49E78C}"/>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959368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10047-25E5-297B-B284-8E7ABCD682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3E3CBA7-97C0-FA5F-91C1-6C750B1A91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E7462AC-217C-72DB-8AC9-47A90410B4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642001-8D33-BF0C-CAA0-1DD0E394AA87}"/>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6" name="Footer Placeholder 5">
            <a:extLst>
              <a:ext uri="{FF2B5EF4-FFF2-40B4-BE49-F238E27FC236}">
                <a16:creationId xmlns:a16="http://schemas.microsoft.com/office/drawing/2014/main" id="{F23464D1-3106-7FA1-288C-64E2E5058B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969377D-FA21-86F7-65FD-730473136894}"/>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532096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897EB-775A-0107-6BDD-3A659E5B707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97F26D0-8A85-60A3-3ED7-2968927F49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81E9169-73F3-35D0-C42C-14DD5D51D1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B549BA-D54D-EA05-5A75-2E137D11874B}"/>
              </a:ext>
            </a:extLst>
          </p:cNvPr>
          <p:cNvSpPr>
            <a:spLocks noGrp="1"/>
          </p:cNvSpPr>
          <p:nvPr>
            <p:ph type="dt" sz="half" idx="10"/>
          </p:nvPr>
        </p:nvSpPr>
        <p:spPr/>
        <p:txBody>
          <a:bodyPr/>
          <a:lstStyle/>
          <a:p>
            <a:fld id="{063182BD-2E57-4AA2-A06C-D3B275057F52}" type="datetimeFigureOut">
              <a:rPr lang="en-GB" smtClean="0"/>
              <a:t>01/04/2023</a:t>
            </a:fld>
            <a:endParaRPr lang="en-GB"/>
          </a:p>
        </p:txBody>
      </p:sp>
      <p:sp>
        <p:nvSpPr>
          <p:cNvPr id="6" name="Footer Placeholder 5">
            <a:extLst>
              <a:ext uri="{FF2B5EF4-FFF2-40B4-BE49-F238E27FC236}">
                <a16:creationId xmlns:a16="http://schemas.microsoft.com/office/drawing/2014/main" id="{728EEF57-397F-7924-D045-F89BB19FF5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685CAB-3CE5-FAD8-EBB5-3C69B82572C5}"/>
              </a:ext>
            </a:extLst>
          </p:cNvPr>
          <p:cNvSpPr>
            <a:spLocks noGrp="1"/>
          </p:cNvSpPr>
          <p:nvPr>
            <p:ph type="sldNum" sz="quarter" idx="12"/>
          </p:nvPr>
        </p:nvSpPr>
        <p:spPr/>
        <p:txBody>
          <a:bodyPr/>
          <a:lstStyle/>
          <a:p>
            <a:fld id="{1A2CC252-8999-42C3-9A64-80D294CA2D12}" type="slidenum">
              <a:rPr lang="en-GB" smtClean="0"/>
              <a:t>‹#›</a:t>
            </a:fld>
            <a:endParaRPr lang="en-GB"/>
          </a:p>
        </p:txBody>
      </p:sp>
    </p:spTree>
    <p:extLst>
      <p:ext uri="{BB962C8B-B14F-4D97-AF65-F5344CB8AC3E}">
        <p14:creationId xmlns:p14="http://schemas.microsoft.com/office/powerpoint/2010/main" val="4082855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3195C8-BD6A-3227-022D-FC833AC240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E7DAC25-D2B4-310C-184A-CA0938D955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2C8DBA6-7CF6-F460-6342-BB9D607FAE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3182BD-2E57-4AA2-A06C-D3B275057F52}" type="datetimeFigureOut">
              <a:rPr lang="en-GB" smtClean="0"/>
              <a:t>01/04/2023</a:t>
            </a:fld>
            <a:endParaRPr lang="en-GB"/>
          </a:p>
        </p:txBody>
      </p:sp>
      <p:sp>
        <p:nvSpPr>
          <p:cNvPr id="5" name="Footer Placeholder 4">
            <a:extLst>
              <a:ext uri="{FF2B5EF4-FFF2-40B4-BE49-F238E27FC236}">
                <a16:creationId xmlns:a16="http://schemas.microsoft.com/office/drawing/2014/main" id="{A64F695A-456B-26D0-8BB4-DBB00F5D9A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B08F6B6-8CCA-DF3F-F6C3-AA71CA5B43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CC252-8999-42C3-9A64-80D294CA2D12}" type="slidenum">
              <a:rPr lang="en-GB" smtClean="0"/>
              <a:t>‹#›</a:t>
            </a:fld>
            <a:endParaRPr lang="en-GB"/>
          </a:p>
        </p:txBody>
      </p:sp>
    </p:spTree>
    <p:extLst>
      <p:ext uri="{BB962C8B-B14F-4D97-AF65-F5344CB8AC3E}">
        <p14:creationId xmlns:p14="http://schemas.microsoft.com/office/powerpoint/2010/main" val="3641243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0.jpeg"/><Relationship Id="rId7"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12.pn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ckground pattern&#10;&#10;Description automatically generated">
            <a:extLst>
              <a:ext uri="{FF2B5EF4-FFF2-40B4-BE49-F238E27FC236}">
                <a16:creationId xmlns:a16="http://schemas.microsoft.com/office/drawing/2014/main" id="{BF243E42-5D45-5719-3E89-603F0FD141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E3B7DA73-13B6-B4D5-71C0-61BEBC681C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sp>
        <p:nvSpPr>
          <p:cNvPr id="114" name="Rectangle 17"/>
          <p:cNvSpPr txBox="1"/>
          <p:nvPr/>
        </p:nvSpPr>
        <p:spPr>
          <a:xfrm>
            <a:off x="4645151" y="1170606"/>
            <a:ext cx="7251277" cy="28007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3600" b="1">
                <a:solidFill>
                  <a:srgbClr val="FFFFFF"/>
                </a:solidFill>
              </a:defRPr>
            </a:pPr>
            <a:r>
              <a:rPr lang="en-GB" sz="4400" dirty="0">
                <a:latin typeface="Arial" panose="020B0604020202020204" pitchFamily="34" charset="0"/>
                <a:ea typeface="+mj-ea"/>
                <a:cs typeface="Arial" panose="020B0604020202020204" pitchFamily="34" charset="0"/>
              </a:rPr>
              <a:t>Using Python with (Chat)GPT to help automate Content Creation…</a:t>
            </a:r>
            <a:endParaRPr lang="en-GB" sz="4400" dirty="0">
              <a:solidFill>
                <a:schemeClr val="accent4"/>
              </a:solidFill>
              <a:latin typeface="Arial" panose="020B0604020202020204" pitchFamily="34" charset="0"/>
              <a:ea typeface="+mj-ea"/>
              <a:cs typeface="Arial" panose="020B0604020202020204" pitchFamily="34" charset="0"/>
            </a:endParaRPr>
          </a:p>
        </p:txBody>
      </p:sp>
      <p:grpSp>
        <p:nvGrpSpPr>
          <p:cNvPr id="120" name="Group 21"/>
          <p:cNvGrpSpPr/>
          <p:nvPr/>
        </p:nvGrpSpPr>
        <p:grpSpPr>
          <a:xfrm>
            <a:off x="4731831" y="4892841"/>
            <a:ext cx="5776429" cy="1261887"/>
            <a:chOff x="-1" y="310283"/>
            <a:chExt cx="5776428" cy="1261886"/>
          </a:xfrm>
        </p:grpSpPr>
        <p:sp>
          <p:nvSpPr>
            <p:cNvPr id="115" name="Shape 118"/>
            <p:cNvSpPr txBox="1"/>
            <p:nvPr/>
          </p:nvSpPr>
          <p:spPr>
            <a:xfrm>
              <a:off x="454965" y="753748"/>
              <a:ext cx="5321462" cy="81842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a:solidFill>
                    <a:srgbClr val="64CCEA"/>
                  </a:solidFill>
                </a:defRPr>
              </a:lvl1pPr>
            </a:lstStyle>
            <a:p>
              <a:r>
                <a:rPr lang="en-GB" sz="2400" dirty="0">
                  <a:solidFill>
                    <a:schemeClr val="bg1"/>
                  </a:solidFill>
                  <a:latin typeface="Arial" panose="020B0604020202020204" pitchFamily="34" charset="0"/>
                  <a:cs typeface="Arial" panose="020B0604020202020204" pitchFamily="34" charset="0"/>
                </a:rPr>
                <a:t>https://yourseo.agency/brightonseo</a:t>
              </a:r>
            </a:p>
          </p:txBody>
        </p:sp>
        <p:sp>
          <p:nvSpPr>
            <p:cNvPr id="116" name="Rectangle 8"/>
            <p:cNvSpPr txBox="1"/>
            <p:nvPr/>
          </p:nvSpPr>
          <p:spPr>
            <a:xfrm>
              <a:off x="454965" y="310283"/>
              <a:ext cx="1781570" cy="4667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a:solidFill>
                    <a:srgbClr val="64CCEA"/>
                  </a:solidFill>
                </a:defRPr>
              </a:lvl1pPr>
            </a:lstStyle>
            <a:p>
              <a:endParaRPr lang="en-GB" sz="2400" dirty="0">
                <a:solidFill>
                  <a:schemeClr val="bg1"/>
                </a:solidFill>
                <a:latin typeface="Arial" panose="020B0604020202020204" pitchFamily="34" charset="0"/>
                <a:cs typeface="Arial" panose="020B0604020202020204" pitchFamily="34" charset="0"/>
              </a:endParaRPr>
            </a:p>
          </p:txBody>
        </p:sp>
        <p:pic>
          <p:nvPicPr>
            <p:cNvPr id="118" name="Picture 20" descr="Picture 20"/>
            <p:cNvPicPr>
              <a:picLocks noChangeAspect="1"/>
            </p:cNvPicPr>
            <p:nvPr/>
          </p:nvPicPr>
          <p:blipFill>
            <a:blip r:embed="rId5">
              <a:biLevel thresh="25000"/>
            </a:blip>
            <a:stretch>
              <a:fillRect/>
            </a:stretch>
          </p:blipFill>
          <p:spPr>
            <a:xfrm>
              <a:off x="-1" y="768005"/>
              <a:ext cx="367142" cy="367142"/>
            </a:xfrm>
            <a:prstGeom prst="rect">
              <a:avLst/>
            </a:prstGeom>
            <a:ln w="12700" cap="flat">
              <a:noFill/>
              <a:miter lim="400000"/>
            </a:ln>
            <a:effectLst/>
          </p:spPr>
        </p:pic>
      </p:grpSp>
      <p:pic>
        <p:nvPicPr>
          <p:cNvPr id="113" name="image2.jpeg"/>
          <p:cNvPicPr>
            <a:picLocks noChangeAspect="1"/>
          </p:cNvPicPr>
          <p:nvPr/>
        </p:nvPicPr>
        <p:blipFill>
          <a:blip r:embed="rId6"/>
          <a:srcRect/>
          <a:stretch/>
        </p:blipFill>
        <p:spPr>
          <a:xfrm>
            <a:off x="1763511" y="1881300"/>
            <a:ext cx="2231825" cy="2280152"/>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4" y="0"/>
                  <a:pt x="0" y="4834"/>
                  <a:pt x="0" y="10799"/>
                </a:cubicBezTo>
                <a:cubicBezTo>
                  <a:pt x="0" y="16763"/>
                  <a:pt x="4834" y="21600"/>
                  <a:pt x="10799" y="21600"/>
                </a:cubicBezTo>
                <a:cubicBezTo>
                  <a:pt x="16763" y="21600"/>
                  <a:pt x="21600" y="16763"/>
                  <a:pt x="21600" y="10799"/>
                </a:cubicBezTo>
                <a:cubicBezTo>
                  <a:pt x="21600" y="4834"/>
                  <a:pt x="16763" y="0"/>
                  <a:pt x="10799" y="0"/>
                </a:cubicBezTo>
                <a:close/>
              </a:path>
            </a:pathLst>
          </a:custGeom>
          <a:ln w="12700">
            <a:miter lim="400000"/>
          </a:ln>
        </p:spPr>
      </p:pic>
      <p:sp>
        <p:nvSpPr>
          <p:cNvPr id="11" name="TextBox 10">
            <a:extLst>
              <a:ext uri="{FF2B5EF4-FFF2-40B4-BE49-F238E27FC236}">
                <a16:creationId xmlns:a16="http://schemas.microsoft.com/office/drawing/2014/main" id="{03E938F9-4CAA-5A35-40F3-5F2404EEADEE}"/>
              </a:ext>
            </a:extLst>
          </p:cNvPr>
          <p:cNvSpPr txBox="1"/>
          <p:nvPr/>
        </p:nvSpPr>
        <p:spPr>
          <a:xfrm>
            <a:off x="4645151" y="4097711"/>
            <a:ext cx="5436276" cy="9541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3600" dirty="0">
                <a:solidFill>
                  <a:srgbClr val="78C9B1"/>
                </a:solidFill>
                <a:latin typeface="Arial" panose="020B0604020202020204" pitchFamily="34" charset="0"/>
                <a:ea typeface="+mj-ea"/>
                <a:cs typeface="Arial" panose="020B0604020202020204" pitchFamily="34" charset="0"/>
              </a:rPr>
              <a:t>Andrew Timmins</a:t>
            </a:r>
            <a:br>
              <a:rPr lang="en-GB" sz="3600" dirty="0">
                <a:solidFill>
                  <a:srgbClr val="78C9B1"/>
                </a:solidFill>
                <a:latin typeface="Arial" panose="020B0604020202020204" pitchFamily="34" charset="0"/>
                <a:ea typeface="+mj-ea"/>
                <a:cs typeface="Arial" panose="020B0604020202020204" pitchFamily="34" charset="0"/>
              </a:rPr>
            </a:br>
            <a:r>
              <a:rPr lang="en-GB" sz="2000" dirty="0">
                <a:solidFill>
                  <a:srgbClr val="78C9B1"/>
                </a:solidFill>
                <a:latin typeface="Arial" panose="020B0604020202020204" pitchFamily="34" charset="0"/>
                <a:ea typeface="+mj-ea"/>
                <a:cs typeface="Arial" panose="020B0604020202020204" pitchFamily="34" charset="0"/>
              </a:rPr>
              <a:t>Online Marketing Surgery Ltd</a:t>
            </a:r>
            <a:endParaRPr lang="en-GB" sz="2000" dirty="0">
              <a:solidFill>
                <a:srgbClr val="78C9B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C9CFABE-0D42-BB59-D000-98B315DA3DE8}"/>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5" name="Shape 118">
            <a:extLst>
              <a:ext uri="{FF2B5EF4-FFF2-40B4-BE49-F238E27FC236}">
                <a16:creationId xmlns:a16="http://schemas.microsoft.com/office/drawing/2014/main" id="{6667508E-4DBA-FEAF-83E3-D3FDDDF5F76E}"/>
              </a:ext>
            </a:extLst>
          </p:cNvPr>
          <p:cNvSpPr txBox="1"/>
          <p:nvPr/>
        </p:nvSpPr>
        <p:spPr>
          <a:xfrm>
            <a:off x="5186797" y="5906453"/>
            <a:ext cx="5321463" cy="8184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a:solidFill>
                  <a:srgbClr val="64CCEA"/>
                </a:solidFill>
              </a:defRPr>
            </a:lvl1pPr>
          </a:lstStyle>
          <a:p>
            <a:r>
              <a:rPr lang="en-GB" sz="2400" dirty="0">
                <a:solidFill>
                  <a:schemeClr val="bg1"/>
                </a:solidFill>
                <a:latin typeface="Arial" panose="020B0604020202020204" pitchFamily="34" charset="0"/>
                <a:cs typeface="Arial" panose="020B0604020202020204" pitchFamily="34" charset="0"/>
              </a:rPr>
              <a:t>https://github.com/andrewtimmins</a:t>
            </a:r>
          </a:p>
        </p:txBody>
      </p:sp>
      <p:pic>
        <p:nvPicPr>
          <p:cNvPr id="6" name="Picture 20" descr="Picture 20">
            <a:extLst>
              <a:ext uri="{FF2B5EF4-FFF2-40B4-BE49-F238E27FC236}">
                <a16:creationId xmlns:a16="http://schemas.microsoft.com/office/drawing/2014/main" id="{EEC9E1FE-AF76-E12F-8140-070DA486EBC8}"/>
              </a:ext>
            </a:extLst>
          </p:cNvPr>
          <p:cNvPicPr>
            <a:picLocks noChangeAspect="1"/>
          </p:cNvPicPr>
          <p:nvPr/>
        </p:nvPicPr>
        <p:blipFill>
          <a:blip r:embed="rId5">
            <a:biLevel thresh="25000"/>
          </a:blip>
          <a:stretch>
            <a:fillRect/>
          </a:stretch>
        </p:blipFill>
        <p:spPr>
          <a:xfrm>
            <a:off x="4731831" y="5920710"/>
            <a:ext cx="367142" cy="367142"/>
          </a:xfrm>
          <a:prstGeom prst="rect">
            <a:avLst/>
          </a:prstGeom>
          <a:ln w="12700" cap="flat">
            <a:noFill/>
            <a:miter lim="400000"/>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B53A6D-D241-6EB0-D919-D23DF9627091}"/>
              </a:ext>
            </a:extLst>
          </p:cNvPr>
          <p:cNvSpPr txBox="1">
            <a:spLocks/>
          </p:cNvSpPr>
          <p:nvPr/>
        </p:nvSpPr>
        <p:spPr>
          <a:xfrm>
            <a:off x="199060" y="1546708"/>
            <a:ext cx="3088421" cy="5115349"/>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I love to code</a:t>
            </a:r>
            <a:br>
              <a:rPr lang="en-US" sz="3200" dirty="0">
                <a:solidFill>
                  <a:sysClr val="window" lastClr="FFFFFF"/>
                </a:solidFill>
                <a:latin typeface="Century Gothic" panose="020B0502020202020204"/>
              </a:rPr>
            </a:br>
            <a:r>
              <a:rPr lang="en-US" sz="3200" dirty="0">
                <a:solidFill>
                  <a:sysClr val="window" lastClr="FFFFFF"/>
                </a:solidFill>
                <a:latin typeface="Century Gothic" panose="020B0502020202020204"/>
              </a:rPr>
              <a:t>and want</a:t>
            </a:r>
            <a:br>
              <a:rPr lang="en-US" sz="3200" dirty="0">
                <a:solidFill>
                  <a:sysClr val="window" lastClr="FFFFFF"/>
                </a:solidFill>
                <a:latin typeface="Century Gothic" panose="020B0502020202020204"/>
              </a:rPr>
            </a:br>
            <a:r>
              <a:rPr lang="en-US" sz="3200" dirty="0">
                <a:solidFill>
                  <a:sysClr val="window" lastClr="FFFFFF"/>
                </a:solidFill>
                <a:latin typeface="Century Gothic" panose="020B0502020202020204"/>
              </a:rPr>
              <a:t>to get my developer on…</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pic>
        <p:nvPicPr>
          <p:cNvPr id="3" name="Picture 2" descr="Diagram">
            <a:extLst>
              <a:ext uri="{FF2B5EF4-FFF2-40B4-BE49-F238E27FC236}">
                <a16:creationId xmlns:a16="http://schemas.microsoft.com/office/drawing/2014/main" id="{19B85C6A-5F3E-5F5F-462A-0D3DBC1AF7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8837" y="2176694"/>
            <a:ext cx="5095912" cy="4017277"/>
          </a:xfrm>
          <a:prstGeom prst="rect">
            <a:avLst/>
          </a:prstGeom>
        </p:spPr>
      </p:pic>
      <p:pic>
        <p:nvPicPr>
          <p:cNvPr id="2" name="Picture 1" descr="Background pattern&#10;&#10;Description automatically generated">
            <a:extLst>
              <a:ext uri="{FF2B5EF4-FFF2-40B4-BE49-F238E27FC236}">
                <a16:creationId xmlns:a16="http://schemas.microsoft.com/office/drawing/2014/main" id="{67A12326-1FCA-7A61-B791-57E79A92F5E8}"/>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5" name="Picture 4" descr="Text&#10;&#10;Description automatically generated with medium confidence">
            <a:extLst>
              <a:ext uri="{FF2B5EF4-FFF2-40B4-BE49-F238E27FC236}">
                <a16:creationId xmlns:a16="http://schemas.microsoft.com/office/drawing/2014/main" id="{8B58CF82-A911-545F-79DF-E5A27D15FF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6" name="Picture 5" descr="Logo, company name&#10;&#10;Description automatically generated">
            <a:extLst>
              <a:ext uri="{FF2B5EF4-FFF2-40B4-BE49-F238E27FC236}">
                <a16:creationId xmlns:a16="http://schemas.microsoft.com/office/drawing/2014/main" id="{79A06F5C-AF50-752E-0B69-977771378EE6}"/>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10" name="Straight Connector 9">
            <a:extLst>
              <a:ext uri="{FF2B5EF4-FFF2-40B4-BE49-F238E27FC236}">
                <a16:creationId xmlns:a16="http://schemas.microsoft.com/office/drawing/2014/main" id="{1E8E5C19-D7DE-88E5-97B6-C828016E3C4D}"/>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B1C0A73-B448-33A5-C64C-240D194312A5}"/>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18227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44881" cy="5108768"/>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So, what do</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you use at OMS?</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8802015" y="1764598"/>
            <a:ext cx="1833328" cy="605479"/>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6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Chat GPT</a:t>
            </a:r>
          </a:p>
        </p:txBody>
      </p:sp>
      <p:pic>
        <p:nvPicPr>
          <p:cNvPr id="1028" name="Picture 4" descr="GPT-3 Apps">
            <a:extLst>
              <a:ext uri="{FF2B5EF4-FFF2-40B4-BE49-F238E27FC236}">
                <a16:creationId xmlns:a16="http://schemas.microsoft.com/office/drawing/2014/main" id="{0E1F3084-9489-0AE2-B346-AB6DA4812F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4702" y="2331482"/>
            <a:ext cx="1631626" cy="16316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tGPT graphic">
            <a:extLst>
              <a:ext uri="{FF2B5EF4-FFF2-40B4-BE49-F238E27FC236}">
                <a16:creationId xmlns:a16="http://schemas.microsoft.com/office/drawing/2014/main" id="{E50D56BE-CFB1-AA30-AF0E-04A73124E0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8633" y="2364544"/>
            <a:ext cx="1631626" cy="163162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DFB641F-FC25-FC1A-E9C1-34CEED0CBCD8}"/>
              </a:ext>
            </a:extLst>
          </p:cNvPr>
          <p:cNvSpPr txBox="1">
            <a:spLocks/>
          </p:cNvSpPr>
          <p:nvPr/>
        </p:nvSpPr>
        <p:spPr>
          <a:xfrm>
            <a:off x="5374703" y="1681471"/>
            <a:ext cx="1609219" cy="688606"/>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6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GPT-3</a:t>
            </a:r>
          </a:p>
        </p:txBody>
      </p:sp>
      <p:sp>
        <p:nvSpPr>
          <p:cNvPr id="19" name="Title 1">
            <a:extLst>
              <a:ext uri="{FF2B5EF4-FFF2-40B4-BE49-F238E27FC236}">
                <a16:creationId xmlns:a16="http://schemas.microsoft.com/office/drawing/2014/main" id="{78DE9FA4-A192-25DD-929B-FAD1CF3F2D25}"/>
              </a:ext>
            </a:extLst>
          </p:cNvPr>
          <p:cNvSpPr txBox="1">
            <a:spLocks/>
          </p:cNvSpPr>
          <p:nvPr/>
        </p:nvSpPr>
        <p:spPr>
          <a:xfrm>
            <a:off x="7175898" y="4173349"/>
            <a:ext cx="1732735" cy="60547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6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Python</a:t>
            </a:r>
          </a:p>
        </p:txBody>
      </p:sp>
      <p:pic>
        <p:nvPicPr>
          <p:cNvPr id="1032" name="Picture 8">
            <a:extLst>
              <a:ext uri="{FF2B5EF4-FFF2-40B4-BE49-F238E27FC236}">
                <a16:creationId xmlns:a16="http://schemas.microsoft.com/office/drawing/2014/main" id="{640DDDA6-3192-367D-B329-C578156A812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358"/>
          <a:stretch/>
        </p:blipFill>
        <p:spPr bwMode="auto">
          <a:xfrm>
            <a:off x="7175898" y="4778829"/>
            <a:ext cx="1718446" cy="1763486"/>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a:extLst>
              <a:ext uri="{FF2B5EF4-FFF2-40B4-BE49-F238E27FC236}">
                <a16:creationId xmlns:a16="http://schemas.microsoft.com/office/drawing/2014/main" id="{4E71AC07-D46C-9114-6163-9548D7A44FA1}"/>
              </a:ext>
            </a:extLst>
          </p:cNvPr>
          <p:cNvCxnSpPr>
            <a:cxnSpLocks/>
          </p:cNvCxnSpPr>
          <p:nvPr/>
        </p:nvCxnSpPr>
        <p:spPr>
          <a:xfrm flipH="1" flipV="1">
            <a:off x="6187125" y="4116731"/>
            <a:ext cx="1198635" cy="91933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EDE51959-C757-B261-34A0-87C9F08B3D3D}"/>
              </a:ext>
            </a:extLst>
          </p:cNvPr>
          <p:cNvCxnSpPr>
            <a:cxnSpLocks/>
          </p:cNvCxnSpPr>
          <p:nvPr/>
        </p:nvCxnSpPr>
        <p:spPr>
          <a:xfrm flipV="1">
            <a:off x="8605660" y="4136450"/>
            <a:ext cx="1198635" cy="91933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2" name="Picture 1" descr="Background pattern&#10;&#10;Description automatically generated">
            <a:extLst>
              <a:ext uri="{FF2B5EF4-FFF2-40B4-BE49-F238E27FC236}">
                <a16:creationId xmlns:a16="http://schemas.microsoft.com/office/drawing/2014/main" id="{678B2EE4-A2F7-F9BB-0D11-C4C013E0FDF3}"/>
              </a:ext>
            </a:extLst>
          </p:cNvPr>
          <p:cNvPicPr>
            <a:picLocks noChangeAspect="1"/>
          </p:cNvPicPr>
          <p:nvPr/>
        </p:nvPicPr>
        <p:blipFill rotWithShape="1">
          <a:blip r:embed="rId6">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470D8F3A-CC36-2787-48E7-B3A2A03CCC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8B777DB0-5590-A299-2881-274586DFCB75}"/>
              </a:ext>
            </a:extLst>
          </p:cNvPr>
          <p:cNvPicPr>
            <a:picLocks noChangeAspect="1"/>
          </p:cNvPicPr>
          <p:nvPr/>
        </p:nvPicPr>
        <p:blipFill>
          <a:blip r:embed="rId8"/>
          <a:stretch>
            <a:fillRect/>
          </a:stretch>
        </p:blipFill>
        <p:spPr>
          <a:xfrm>
            <a:off x="5099351" y="198388"/>
            <a:ext cx="1734694" cy="970603"/>
          </a:xfrm>
          <a:prstGeom prst="rect">
            <a:avLst/>
          </a:prstGeom>
        </p:spPr>
      </p:pic>
      <p:cxnSp>
        <p:nvCxnSpPr>
          <p:cNvPr id="6" name="Straight Connector 5">
            <a:extLst>
              <a:ext uri="{FF2B5EF4-FFF2-40B4-BE49-F238E27FC236}">
                <a16:creationId xmlns:a16="http://schemas.microsoft.com/office/drawing/2014/main" id="{09734540-1EEC-5589-9FEC-A66A8D901717}"/>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82F1D4B-B6B7-F42F-D4A1-787707433B33}"/>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24047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fade">
                                      <p:cBhvr>
                                        <p:cTn id="19" dur="1000"/>
                                        <p:tgtEl>
                                          <p:spTgt spid="1030"/>
                                        </p:tgtEl>
                                      </p:cBhvr>
                                    </p:animEffect>
                                    <p:anim calcmode="lin" valueType="num">
                                      <p:cBhvr>
                                        <p:cTn id="20" dur="1000" fill="hold"/>
                                        <p:tgtEl>
                                          <p:spTgt spid="1030"/>
                                        </p:tgtEl>
                                        <p:attrNameLst>
                                          <p:attrName>ppt_x</p:attrName>
                                        </p:attrNameLst>
                                      </p:cBhvr>
                                      <p:tavLst>
                                        <p:tav tm="0">
                                          <p:val>
                                            <p:strVal val="#ppt_x"/>
                                          </p:val>
                                        </p:tav>
                                        <p:tav tm="100000">
                                          <p:val>
                                            <p:strVal val="#ppt_x"/>
                                          </p:val>
                                        </p:tav>
                                      </p:tavLst>
                                    </p:anim>
                                    <p:anim calcmode="lin" valueType="num">
                                      <p:cBhvr>
                                        <p:cTn id="21" dur="1000" fill="hold"/>
                                        <p:tgtEl>
                                          <p:spTgt spid="103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032"/>
                                        </p:tgtEl>
                                        <p:attrNameLst>
                                          <p:attrName>style.visibility</p:attrName>
                                        </p:attrNameLst>
                                      </p:cBhvr>
                                      <p:to>
                                        <p:strVal val="visible"/>
                                      </p:to>
                                    </p:set>
                                    <p:animEffect transition="in" filter="fade">
                                      <p:cBhvr>
                                        <p:cTn id="36" dur="1000"/>
                                        <p:tgtEl>
                                          <p:spTgt spid="1032"/>
                                        </p:tgtEl>
                                      </p:cBhvr>
                                    </p:animEffect>
                                    <p:anim calcmode="lin" valueType="num">
                                      <p:cBhvr>
                                        <p:cTn id="37" dur="1000" fill="hold"/>
                                        <p:tgtEl>
                                          <p:spTgt spid="1032"/>
                                        </p:tgtEl>
                                        <p:attrNameLst>
                                          <p:attrName>ppt_x</p:attrName>
                                        </p:attrNameLst>
                                      </p:cBhvr>
                                      <p:tavLst>
                                        <p:tav tm="0">
                                          <p:val>
                                            <p:strVal val="#ppt_x"/>
                                          </p:val>
                                        </p:tav>
                                        <p:tav tm="100000">
                                          <p:val>
                                            <p:strVal val="#ppt_x"/>
                                          </p:val>
                                        </p:tav>
                                      </p:tavLst>
                                    </p:anim>
                                    <p:anim calcmode="lin" valueType="num">
                                      <p:cBhvr>
                                        <p:cTn id="38"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par>
                                <p:cTn id="44" presetID="10"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7"/>
            <a:ext cx="3088426" cy="51129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Create yourself an </a:t>
            </a:r>
            <a:r>
              <a:rPr kumimoji="0" lang="en-US" sz="3200" b="1" i="0" u="none" strike="noStrike" kern="1200" cap="none" spc="0" normalizeH="0" baseline="0" noProof="0" dirty="0" err="1">
                <a:ln>
                  <a:noFill/>
                </a:ln>
                <a:solidFill>
                  <a:sysClr val="window" lastClr="FFFFFF"/>
                </a:solidFill>
                <a:effectLst/>
                <a:uLnTx/>
                <a:uFillTx/>
                <a:latin typeface="Century Gothic" panose="020B0502020202020204"/>
                <a:ea typeface="+mj-ea"/>
                <a:cs typeface="+mj-cs"/>
              </a:rPr>
              <a:t>OpenAI</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Account…</a:t>
            </a:r>
          </a:p>
        </p:txBody>
      </p:sp>
      <p:pic>
        <p:nvPicPr>
          <p:cNvPr id="6" name="Picture 5">
            <a:extLst>
              <a:ext uri="{FF2B5EF4-FFF2-40B4-BE49-F238E27FC236}">
                <a16:creationId xmlns:a16="http://schemas.microsoft.com/office/drawing/2014/main" id="{C6B4B8BD-6273-5394-D062-5875DB07A9ED}"/>
              </a:ext>
            </a:extLst>
          </p:cNvPr>
          <p:cNvPicPr>
            <a:picLocks noChangeAspect="1"/>
          </p:cNvPicPr>
          <p:nvPr/>
        </p:nvPicPr>
        <p:blipFill>
          <a:blip r:embed="rId3"/>
          <a:stretch>
            <a:fillRect/>
          </a:stretch>
        </p:blipFill>
        <p:spPr>
          <a:xfrm>
            <a:off x="4317046" y="2094905"/>
            <a:ext cx="6940247" cy="4564707"/>
          </a:xfrm>
          <a:prstGeom prst="rect">
            <a:avLst/>
          </a:prstGeom>
        </p:spPr>
      </p:pic>
      <p:pic>
        <p:nvPicPr>
          <p:cNvPr id="2" name="Picture 1" descr="Background pattern&#10;&#10;Description automatically generated">
            <a:extLst>
              <a:ext uri="{FF2B5EF4-FFF2-40B4-BE49-F238E27FC236}">
                <a16:creationId xmlns:a16="http://schemas.microsoft.com/office/drawing/2014/main" id="{ECFF58FA-C972-84B5-75AE-CEBFE40574F7}"/>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E0413CD3-C65F-48F2-EDCB-784FA7EA1B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C44592F9-9BA9-62A6-4C0D-A494002AFD65}"/>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7" name="Straight Connector 6">
            <a:extLst>
              <a:ext uri="{FF2B5EF4-FFF2-40B4-BE49-F238E27FC236}">
                <a16:creationId xmlns:a16="http://schemas.microsoft.com/office/drawing/2014/main" id="{B7B638DC-2F19-28AA-F44D-9954BD8CE4DF}"/>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6AA5A97-0CEF-DF76-215A-4E14B90CFBB4}"/>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1" name="Title 1">
            <a:extLst>
              <a:ext uri="{FF2B5EF4-FFF2-40B4-BE49-F238E27FC236}">
                <a16:creationId xmlns:a16="http://schemas.microsoft.com/office/drawing/2014/main" id="{5293C3D7-FAD8-0CEC-9BCE-97B1971E2D62}"/>
              </a:ext>
            </a:extLst>
          </p:cNvPr>
          <p:cNvSpPr txBox="1">
            <a:spLocks/>
          </p:cNvSpPr>
          <p:nvPr/>
        </p:nvSpPr>
        <p:spPr>
          <a:xfrm>
            <a:off x="3671144" y="1549821"/>
            <a:ext cx="8321793" cy="40960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GB" sz="3200" dirty="0"/>
              <a:t>https://platform.openai.com/signup</a:t>
            </a:r>
            <a:endParaRPr lang="en-US" sz="3200" dirty="0">
              <a:solidFill>
                <a:sysClr val="window" lastClr="FFFFFF"/>
              </a:solidFill>
              <a:latin typeface="Century Gothic" panose="020B0502020202020204"/>
            </a:endParaRPr>
          </a:p>
        </p:txBody>
      </p:sp>
    </p:spTree>
    <p:extLst>
      <p:ext uri="{BB962C8B-B14F-4D97-AF65-F5344CB8AC3E}">
        <p14:creationId xmlns:p14="http://schemas.microsoft.com/office/powerpoint/2010/main" val="418732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7"/>
            <a:ext cx="3023109"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Create an</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API Key…</a:t>
            </a:r>
          </a:p>
        </p:txBody>
      </p:sp>
      <p:pic>
        <p:nvPicPr>
          <p:cNvPr id="3" name="Picture 2">
            <a:extLst>
              <a:ext uri="{FF2B5EF4-FFF2-40B4-BE49-F238E27FC236}">
                <a16:creationId xmlns:a16="http://schemas.microsoft.com/office/drawing/2014/main" id="{22A18FFA-A299-D052-FFE8-45925E60BE97}"/>
              </a:ext>
            </a:extLst>
          </p:cNvPr>
          <p:cNvPicPr>
            <a:picLocks noChangeAspect="1"/>
          </p:cNvPicPr>
          <p:nvPr/>
        </p:nvPicPr>
        <p:blipFill>
          <a:blip r:embed="rId3"/>
          <a:stretch>
            <a:fillRect/>
          </a:stretch>
        </p:blipFill>
        <p:spPr>
          <a:xfrm>
            <a:off x="4433315" y="2067629"/>
            <a:ext cx="6808339" cy="4591983"/>
          </a:xfrm>
          <a:prstGeom prst="rect">
            <a:avLst/>
          </a:prstGeom>
        </p:spPr>
      </p:pic>
      <p:pic>
        <p:nvPicPr>
          <p:cNvPr id="2" name="Picture 1" descr="Background pattern&#10;&#10;Description automatically generated">
            <a:extLst>
              <a:ext uri="{FF2B5EF4-FFF2-40B4-BE49-F238E27FC236}">
                <a16:creationId xmlns:a16="http://schemas.microsoft.com/office/drawing/2014/main" id="{10005996-AA8B-6580-3414-906061C70C08}"/>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F0EB89BE-313A-1210-D5B6-8E709DDF6C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6" name="Picture 5" descr="Logo, company name&#10;&#10;Description automatically generated">
            <a:extLst>
              <a:ext uri="{FF2B5EF4-FFF2-40B4-BE49-F238E27FC236}">
                <a16:creationId xmlns:a16="http://schemas.microsoft.com/office/drawing/2014/main" id="{840A1C63-E89F-9B9A-B24D-74D3C8C8946F}"/>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7" name="Straight Connector 6">
            <a:extLst>
              <a:ext uri="{FF2B5EF4-FFF2-40B4-BE49-F238E27FC236}">
                <a16:creationId xmlns:a16="http://schemas.microsoft.com/office/drawing/2014/main" id="{8FF09992-7B23-F8D2-4765-481CF4CB23C8}"/>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B6E0816-7DFC-40F8-B696-CFC8CB11A694}"/>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0" name="Title 1">
            <a:extLst>
              <a:ext uri="{FF2B5EF4-FFF2-40B4-BE49-F238E27FC236}">
                <a16:creationId xmlns:a16="http://schemas.microsoft.com/office/drawing/2014/main" id="{936251A0-7E4C-290C-33A9-A4AEF6AD3E34}"/>
              </a:ext>
            </a:extLst>
          </p:cNvPr>
          <p:cNvSpPr txBox="1">
            <a:spLocks/>
          </p:cNvSpPr>
          <p:nvPr/>
        </p:nvSpPr>
        <p:spPr>
          <a:xfrm>
            <a:off x="3671144" y="1549821"/>
            <a:ext cx="8321793" cy="40960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GB" sz="3200" dirty="0"/>
              <a:t>Remember to keep your key safe!</a:t>
            </a:r>
            <a:endParaRPr lang="en-US" sz="3200" dirty="0">
              <a:solidFill>
                <a:sysClr val="window" lastClr="FFFFFF"/>
              </a:solidFill>
              <a:latin typeface="Century Gothic" panose="020B0502020202020204"/>
            </a:endParaRPr>
          </a:p>
        </p:txBody>
      </p:sp>
    </p:spTree>
    <p:extLst>
      <p:ext uri="{BB962C8B-B14F-4D97-AF65-F5344CB8AC3E}">
        <p14:creationId xmlns:p14="http://schemas.microsoft.com/office/powerpoint/2010/main" val="305160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7"/>
            <a:ext cx="3033995"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Install The </a:t>
            </a:r>
            <a:r>
              <a:rPr kumimoji="0" lang="en-US" sz="3200" b="1" i="0" u="none" strike="noStrike" kern="1200" cap="none" spc="0" normalizeH="0" baseline="0" noProof="0" dirty="0" err="1">
                <a:ln>
                  <a:noFill/>
                </a:ln>
                <a:solidFill>
                  <a:sysClr val="window" lastClr="FFFFFF"/>
                </a:solidFill>
                <a:effectLst/>
                <a:uLnTx/>
                <a:uFillTx/>
                <a:latin typeface="Century Gothic" panose="020B0502020202020204"/>
                <a:ea typeface="+mj-ea"/>
                <a:cs typeface="+mj-cs"/>
              </a:rPr>
              <a:t>OpenAI</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 API client…</a:t>
            </a:r>
          </a:p>
        </p:txBody>
      </p:sp>
      <p:sp>
        <p:nvSpPr>
          <p:cNvPr id="5" name="Title 1">
            <a:extLst>
              <a:ext uri="{FF2B5EF4-FFF2-40B4-BE49-F238E27FC236}">
                <a16:creationId xmlns:a16="http://schemas.microsoft.com/office/drawing/2014/main" id="{2DFB641F-FC25-FC1A-E9C1-34CEED0CBCD8}"/>
              </a:ext>
            </a:extLst>
          </p:cNvPr>
          <p:cNvSpPr txBox="1">
            <a:spLocks/>
          </p:cNvSpPr>
          <p:nvPr/>
        </p:nvSpPr>
        <p:spPr>
          <a:xfrm>
            <a:off x="3671144" y="1549821"/>
            <a:ext cx="8321793" cy="40960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GB" sz="3200" noProof="0" dirty="0"/>
              <a:t>&gt; pip install </a:t>
            </a:r>
            <a:r>
              <a:rPr lang="en-GB" sz="3200" noProof="0" dirty="0" err="1"/>
              <a:t>openai</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pic>
        <p:nvPicPr>
          <p:cNvPr id="4" name="Picture 3">
            <a:extLst>
              <a:ext uri="{FF2B5EF4-FFF2-40B4-BE49-F238E27FC236}">
                <a16:creationId xmlns:a16="http://schemas.microsoft.com/office/drawing/2014/main" id="{BF27FA33-8249-6C2A-72D6-AFECE9EEEBCA}"/>
              </a:ext>
            </a:extLst>
          </p:cNvPr>
          <p:cNvPicPr>
            <a:picLocks noChangeAspect="1"/>
          </p:cNvPicPr>
          <p:nvPr/>
        </p:nvPicPr>
        <p:blipFill>
          <a:blip r:embed="rId3"/>
          <a:stretch>
            <a:fillRect/>
          </a:stretch>
        </p:blipFill>
        <p:spPr>
          <a:xfrm>
            <a:off x="4381485" y="2043194"/>
            <a:ext cx="6901109" cy="4616418"/>
          </a:xfrm>
          <a:prstGeom prst="rect">
            <a:avLst/>
          </a:prstGeom>
        </p:spPr>
      </p:pic>
      <p:pic>
        <p:nvPicPr>
          <p:cNvPr id="2" name="Picture 1" descr="Background pattern&#10;&#10;Description automatically generated">
            <a:extLst>
              <a:ext uri="{FF2B5EF4-FFF2-40B4-BE49-F238E27FC236}">
                <a16:creationId xmlns:a16="http://schemas.microsoft.com/office/drawing/2014/main" id="{49227F3D-410A-16E1-E64E-D8E9F7F42C74}"/>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387FB6DA-1443-0FFA-1C78-10F03A0365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6" name="Picture 5" descr="Logo, company name&#10;&#10;Description automatically generated">
            <a:extLst>
              <a:ext uri="{FF2B5EF4-FFF2-40B4-BE49-F238E27FC236}">
                <a16:creationId xmlns:a16="http://schemas.microsoft.com/office/drawing/2014/main" id="{9144B14A-E7E8-023E-8BDC-DAB09F1B8CCF}"/>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7" name="Straight Connector 6">
            <a:extLst>
              <a:ext uri="{FF2B5EF4-FFF2-40B4-BE49-F238E27FC236}">
                <a16:creationId xmlns:a16="http://schemas.microsoft.com/office/drawing/2014/main" id="{4AB7C1BB-47B8-24BC-0184-568C17DF2B8A}"/>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EBF92EC-FD1E-24E4-1690-A423D21544D6}"/>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817298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23111" cy="506092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How to use the API…</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sp>
        <p:nvSpPr>
          <p:cNvPr id="3" name="Title 1">
            <a:extLst>
              <a:ext uri="{FF2B5EF4-FFF2-40B4-BE49-F238E27FC236}">
                <a16:creationId xmlns:a16="http://schemas.microsoft.com/office/drawing/2014/main" id="{3C0D4AA3-953B-F3FB-4447-5EBF08F33326}"/>
              </a:ext>
            </a:extLst>
          </p:cNvPr>
          <p:cNvSpPr txBox="1">
            <a:spLocks/>
          </p:cNvSpPr>
          <p:nvPr/>
        </p:nvSpPr>
        <p:spPr>
          <a:xfrm>
            <a:off x="3682028" y="2066154"/>
            <a:ext cx="831090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Constructing</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 a completion…</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
        <p:nvSpPr>
          <p:cNvPr id="4" name="Title 1">
            <a:extLst>
              <a:ext uri="{FF2B5EF4-FFF2-40B4-BE49-F238E27FC236}">
                <a16:creationId xmlns:a16="http://schemas.microsoft.com/office/drawing/2014/main" id="{24DA084D-6CA8-62FD-8A94-112AD9EA193D}"/>
              </a:ext>
            </a:extLst>
          </p:cNvPr>
          <p:cNvSpPr txBox="1">
            <a:spLocks/>
          </p:cNvSpPr>
          <p:nvPr/>
        </p:nvSpPr>
        <p:spPr>
          <a:xfrm>
            <a:off x="3682028" y="3163990"/>
            <a:ext cx="831090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Setting parameters…</a:t>
            </a:r>
          </a:p>
        </p:txBody>
      </p:sp>
      <p:sp>
        <p:nvSpPr>
          <p:cNvPr id="9" name="Title 1">
            <a:extLst>
              <a:ext uri="{FF2B5EF4-FFF2-40B4-BE49-F238E27FC236}">
                <a16:creationId xmlns:a16="http://schemas.microsoft.com/office/drawing/2014/main" id="{92DE8D0F-42DA-339B-1A24-CB7F70E51500}"/>
              </a:ext>
            </a:extLst>
          </p:cNvPr>
          <p:cNvSpPr txBox="1">
            <a:spLocks/>
          </p:cNvSpPr>
          <p:nvPr/>
        </p:nvSpPr>
        <p:spPr>
          <a:xfrm>
            <a:off x="3682028" y="4261826"/>
            <a:ext cx="831090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Sending the request…</a:t>
            </a:r>
          </a:p>
        </p:txBody>
      </p:sp>
      <p:sp>
        <p:nvSpPr>
          <p:cNvPr id="10" name="Title 1">
            <a:extLst>
              <a:ext uri="{FF2B5EF4-FFF2-40B4-BE49-F238E27FC236}">
                <a16:creationId xmlns:a16="http://schemas.microsoft.com/office/drawing/2014/main" id="{9045D077-6903-E6EC-FE35-DCDA31E88361}"/>
              </a:ext>
            </a:extLst>
          </p:cNvPr>
          <p:cNvSpPr txBox="1">
            <a:spLocks/>
          </p:cNvSpPr>
          <p:nvPr/>
        </p:nvSpPr>
        <p:spPr>
          <a:xfrm>
            <a:off x="3682028" y="5359663"/>
            <a:ext cx="831090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Handling the response…</a:t>
            </a:r>
          </a:p>
        </p:txBody>
      </p:sp>
      <p:pic>
        <p:nvPicPr>
          <p:cNvPr id="2" name="Picture 1" descr="Background pattern&#10;&#10;Description automatically generated">
            <a:extLst>
              <a:ext uri="{FF2B5EF4-FFF2-40B4-BE49-F238E27FC236}">
                <a16:creationId xmlns:a16="http://schemas.microsoft.com/office/drawing/2014/main" id="{820733A7-3B7B-ABA1-C8B2-60A831423701}"/>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14725547-952B-5D36-61ED-2947DC76F5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13" name="Picture 12" descr="Logo, company name&#10;&#10;Description automatically generated">
            <a:extLst>
              <a:ext uri="{FF2B5EF4-FFF2-40B4-BE49-F238E27FC236}">
                <a16:creationId xmlns:a16="http://schemas.microsoft.com/office/drawing/2014/main" id="{9987BB39-9E43-2249-B522-D2270CF4A736}"/>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14" name="Straight Connector 13">
            <a:extLst>
              <a:ext uri="{FF2B5EF4-FFF2-40B4-BE49-F238E27FC236}">
                <a16:creationId xmlns:a16="http://schemas.microsoft.com/office/drawing/2014/main" id="{EF73D3BD-B6CB-748E-72C8-578AEC242507}"/>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5B59E42-458F-629C-1968-44A139E4150D}"/>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66158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Constructing a completion…</a:t>
            </a:r>
          </a:p>
        </p:txBody>
      </p:sp>
      <p:sp>
        <p:nvSpPr>
          <p:cNvPr id="6" name="TextBox 5">
            <a:extLst>
              <a:ext uri="{FF2B5EF4-FFF2-40B4-BE49-F238E27FC236}">
                <a16:creationId xmlns:a16="http://schemas.microsoft.com/office/drawing/2014/main" id="{9D083118-8A4C-CAE3-53A8-5760B97B550E}"/>
              </a:ext>
            </a:extLst>
          </p:cNvPr>
          <p:cNvSpPr txBox="1"/>
          <p:nvPr/>
        </p:nvSpPr>
        <p:spPr>
          <a:xfrm>
            <a:off x="212565" y="2320742"/>
            <a:ext cx="11599763" cy="1600438"/>
          </a:xfrm>
          <a:prstGeom prst="rect">
            <a:avLst/>
          </a:prstGeom>
          <a:noFill/>
        </p:spPr>
        <p:txBody>
          <a:bodyPr wrap="square" rtlCol="0">
            <a:spAutoFit/>
          </a:bodyPr>
          <a:lstStyle/>
          <a:p>
            <a:r>
              <a:rPr lang="en-GB" sz="1400" b="0" dirty="0">
                <a:solidFill>
                  <a:srgbClr val="9CDCFE"/>
                </a:solidFill>
                <a:effectLst/>
                <a:latin typeface="Consolas" panose="020B0609020204030204" pitchFamily="49" charset="0"/>
              </a:rPr>
              <a:t>completion</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openai</a:t>
            </a:r>
            <a:r>
              <a:rPr lang="en-GB" sz="1400" b="0" dirty="0" err="1">
                <a:solidFill>
                  <a:srgbClr val="D4D4D4"/>
                </a:solidFill>
                <a:effectLst/>
                <a:latin typeface="Consolas" panose="020B0609020204030204" pitchFamily="49" charset="0"/>
              </a:rPr>
              <a:t>.ChatCompletion.create</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model</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'gpt-3.5-turbo'</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messages</a:t>
            </a:r>
            <a:r>
              <a:rPr lang="en-GB" sz="1400" b="0" dirty="0">
                <a:solidFill>
                  <a:srgbClr val="D4D4D4"/>
                </a:solidFill>
                <a:effectLst/>
                <a:latin typeface="Consolas" panose="020B0609020204030204" pitchFamily="49" charset="0"/>
              </a:rPr>
              <a:t> = [</a:t>
            </a:r>
          </a:p>
          <a:p>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"role"</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"user"</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"Write a summary of the history of the </a:t>
            </a:r>
            <a:r>
              <a:rPr lang="en-GB" sz="1400" b="0" dirty="0" err="1">
                <a:solidFill>
                  <a:srgbClr val="CE9178"/>
                </a:solidFill>
                <a:effectLst/>
                <a:latin typeface="Consolas" panose="020B0609020204030204" pitchFamily="49" charset="0"/>
              </a:rPr>
              <a:t>BrightonSEO</a:t>
            </a:r>
            <a:r>
              <a:rPr lang="en-GB" sz="1400" b="0" dirty="0">
                <a:solidFill>
                  <a:srgbClr val="CE9178"/>
                </a:solidFill>
                <a:effectLst/>
                <a:latin typeface="Consolas" panose="020B0609020204030204" pitchFamily="49" charset="0"/>
              </a:rPr>
              <a:t> event."</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temperature</a:t>
            </a:r>
            <a:r>
              <a:rPr lang="en-GB" sz="1400" b="0" dirty="0">
                <a:solidFill>
                  <a:srgbClr val="D4D4D4"/>
                </a:solidFill>
                <a:effectLst/>
                <a:latin typeface="Consolas" panose="020B0609020204030204" pitchFamily="49" charset="0"/>
              </a:rPr>
              <a:t> = </a:t>
            </a:r>
            <a:r>
              <a:rPr lang="en-GB" sz="1400" b="0" dirty="0">
                <a:solidFill>
                  <a:srgbClr val="B5CEA8"/>
                </a:solidFill>
                <a:effectLst/>
                <a:latin typeface="Consolas" panose="020B0609020204030204" pitchFamily="49" charset="0"/>
              </a:rPr>
              <a:t>0</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a:t>
            </a:r>
          </a:p>
        </p:txBody>
      </p:sp>
      <p:sp>
        <p:nvSpPr>
          <p:cNvPr id="7" name="Title 1">
            <a:extLst>
              <a:ext uri="{FF2B5EF4-FFF2-40B4-BE49-F238E27FC236}">
                <a16:creationId xmlns:a16="http://schemas.microsoft.com/office/drawing/2014/main" id="{04C0727F-2DEE-EA5B-460B-C4BE28715B52}"/>
              </a:ext>
            </a:extLst>
          </p:cNvPr>
          <p:cNvSpPr txBox="1">
            <a:spLocks/>
          </p:cNvSpPr>
          <p:nvPr/>
        </p:nvSpPr>
        <p:spPr>
          <a:xfrm>
            <a:off x="199060" y="5075272"/>
            <a:ext cx="11916139" cy="51052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2000" b="1" i="1" u="none" strike="noStrike" kern="1200" cap="none" spc="0" normalizeH="0" baseline="0" noProof="0" dirty="0">
                <a:ln>
                  <a:noFill/>
                </a:ln>
                <a:solidFill>
                  <a:sysClr val="window" lastClr="FFFFFF"/>
                </a:solidFill>
                <a:effectLst/>
                <a:uLnTx/>
                <a:uFillTx/>
                <a:latin typeface="Century Gothic" panose="020B0502020202020204"/>
              </a:rPr>
              <a:t>Model</a:t>
            </a:r>
            <a:r>
              <a:rPr kumimoji="0" lang="en-US" sz="2000" b="1" i="0" u="none" strike="noStrike" kern="1200" cap="none" spc="0" normalizeH="0" baseline="0" noProof="0" dirty="0">
                <a:ln>
                  <a:noFill/>
                </a:ln>
                <a:solidFill>
                  <a:sysClr val="window" lastClr="FFFFFF"/>
                </a:solidFill>
                <a:effectLst/>
                <a:uLnTx/>
                <a:uFillTx/>
                <a:latin typeface="Century Gothic" panose="020B0502020202020204"/>
              </a:rPr>
              <a:t> = The model we’re going to use</a:t>
            </a:r>
            <a:r>
              <a:rPr lang="en-US" sz="2000" dirty="0">
                <a:solidFill>
                  <a:sysClr val="window" lastClr="FFFFFF"/>
                </a:solidFill>
                <a:latin typeface="Century Gothic" panose="020B0502020202020204"/>
              </a:rPr>
              <a:t> (e.g. </a:t>
            </a:r>
            <a:r>
              <a:rPr kumimoji="0" lang="en-US" sz="2000" b="1" i="0" u="none" strike="noStrike" kern="1200" cap="none" spc="0" normalizeH="0" noProof="0" dirty="0">
                <a:ln>
                  <a:noFill/>
                </a:ln>
                <a:solidFill>
                  <a:sysClr val="window" lastClr="FFFFFF"/>
                </a:solidFill>
                <a:effectLst/>
                <a:uLnTx/>
                <a:uFillTx/>
                <a:latin typeface="Century Gothic" panose="020B0502020202020204"/>
              </a:rPr>
              <a:t>GPT or Davinci)</a:t>
            </a:r>
            <a:endParaRPr kumimoji="0" lang="en-US" sz="2000" b="1" i="0" u="none" strike="noStrike" kern="1200" cap="none" spc="0" normalizeH="0" baseline="0" noProof="0" dirty="0">
              <a:ln>
                <a:noFill/>
              </a:ln>
              <a:solidFill>
                <a:sysClr val="window" lastClr="FFFFFF"/>
              </a:solidFill>
              <a:effectLst/>
              <a:uLnTx/>
              <a:uFillTx/>
              <a:latin typeface="Century Gothic" panose="020B0502020202020204"/>
            </a:endParaRPr>
          </a:p>
        </p:txBody>
      </p:sp>
      <p:sp>
        <p:nvSpPr>
          <p:cNvPr id="8" name="Title 1">
            <a:extLst>
              <a:ext uri="{FF2B5EF4-FFF2-40B4-BE49-F238E27FC236}">
                <a16:creationId xmlns:a16="http://schemas.microsoft.com/office/drawing/2014/main" id="{B60D2261-BAEA-D478-523E-52AF104C2614}"/>
              </a:ext>
            </a:extLst>
          </p:cNvPr>
          <p:cNvSpPr txBox="1">
            <a:spLocks/>
          </p:cNvSpPr>
          <p:nvPr/>
        </p:nvSpPr>
        <p:spPr>
          <a:xfrm>
            <a:off x="212565" y="5634930"/>
            <a:ext cx="11613268" cy="510520"/>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2000" b="1" i="1" u="none" strike="noStrike" kern="1200" cap="none" spc="0" normalizeH="0" baseline="0" noProof="0" dirty="0">
                <a:ln>
                  <a:noFill/>
                </a:ln>
                <a:solidFill>
                  <a:sysClr val="window" lastClr="FFFFFF"/>
                </a:solidFill>
                <a:effectLst/>
                <a:uLnTx/>
                <a:uFillTx/>
                <a:latin typeface="Century Gothic" panose="020B0502020202020204"/>
                <a:ea typeface="+mj-ea"/>
                <a:cs typeface="+mj-cs"/>
              </a:rPr>
              <a:t>Role</a:t>
            </a:r>
            <a:r>
              <a:rPr kumimoji="0" lang="en-US" sz="20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 = System,</a:t>
            </a:r>
            <a:r>
              <a:rPr kumimoji="0" lang="en-US" sz="2000" b="1" i="0" u="none" strike="noStrike" kern="1200" cap="none" spc="0" normalizeH="0" noProof="0" dirty="0">
                <a:ln>
                  <a:noFill/>
                </a:ln>
                <a:solidFill>
                  <a:sysClr val="window" lastClr="FFFFFF"/>
                </a:solidFill>
                <a:effectLst/>
                <a:uLnTx/>
                <a:uFillTx/>
                <a:latin typeface="Century Gothic" panose="020B0502020202020204"/>
                <a:ea typeface="+mj-ea"/>
                <a:cs typeface="+mj-cs"/>
              </a:rPr>
              <a:t> User or Assistant</a:t>
            </a:r>
            <a:r>
              <a:rPr kumimoji="0" lang="en-US" sz="20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 </a:t>
            </a:r>
          </a:p>
        </p:txBody>
      </p:sp>
      <p:sp>
        <p:nvSpPr>
          <p:cNvPr id="10" name="Title 1">
            <a:extLst>
              <a:ext uri="{FF2B5EF4-FFF2-40B4-BE49-F238E27FC236}">
                <a16:creationId xmlns:a16="http://schemas.microsoft.com/office/drawing/2014/main" id="{81BC224E-C08F-E063-F6D2-E60FB989D12F}"/>
              </a:ext>
            </a:extLst>
          </p:cNvPr>
          <p:cNvSpPr txBox="1">
            <a:spLocks/>
          </p:cNvSpPr>
          <p:nvPr/>
        </p:nvSpPr>
        <p:spPr>
          <a:xfrm>
            <a:off x="199060" y="6194588"/>
            <a:ext cx="11613268" cy="510520"/>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2000" b="1" i="1" u="none" strike="noStrike" kern="1200" cap="none" spc="0" normalizeH="0" baseline="0" noProof="0" dirty="0">
                <a:ln>
                  <a:noFill/>
                </a:ln>
                <a:solidFill>
                  <a:sysClr val="window" lastClr="FFFFFF"/>
                </a:solidFill>
                <a:effectLst/>
                <a:uLnTx/>
                <a:uFillTx/>
                <a:latin typeface="Century Gothic" panose="020B0502020202020204"/>
              </a:rPr>
              <a:t>Temperature</a:t>
            </a:r>
            <a:r>
              <a:rPr kumimoji="0" lang="en-US" sz="2000" b="1" i="0" u="none" strike="noStrike" kern="1200" cap="none" spc="0" normalizeH="0" baseline="0" noProof="0" dirty="0">
                <a:ln>
                  <a:noFill/>
                </a:ln>
                <a:solidFill>
                  <a:sysClr val="window" lastClr="FFFFFF"/>
                </a:solidFill>
                <a:effectLst/>
                <a:uLnTx/>
                <a:uFillTx/>
                <a:latin typeface="Century Gothic" panose="020B0502020202020204"/>
              </a:rPr>
              <a:t> = 0</a:t>
            </a:r>
            <a:r>
              <a:rPr lang="en-US" sz="2000" dirty="0">
                <a:solidFill>
                  <a:sysClr val="window" lastClr="FFFFFF"/>
                </a:solidFill>
                <a:latin typeface="Century Gothic" panose="020B0502020202020204"/>
              </a:rPr>
              <a:t>: </a:t>
            </a:r>
            <a:r>
              <a:rPr kumimoji="0" lang="en-US" sz="2000" b="1" i="0" u="none" strike="noStrike" kern="1200" cap="none" spc="0" normalizeH="0" noProof="0" dirty="0">
                <a:ln>
                  <a:noFill/>
                </a:ln>
                <a:solidFill>
                  <a:sysClr val="window" lastClr="FFFFFF"/>
                </a:solidFill>
                <a:effectLst/>
                <a:uLnTx/>
                <a:uFillTx/>
                <a:latin typeface="Century Gothic" panose="020B0502020202020204"/>
              </a:rPr>
              <a:t>more accurate, 2: more random</a:t>
            </a:r>
            <a:endParaRPr kumimoji="0" lang="en-US" sz="2000" b="1" i="0" u="none" strike="noStrike" kern="1200" cap="none" spc="0" normalizeH="0" baseline="0" noProof="0" dirty="0">
              <a:ln>
                <a:noFill/>
              </a:ln>
              <a:solidFill>
                <a:sysClr val="window" lastClr="FFFFFF"/>
              </a:solidFill>
              <a:effectLst/>
              <a:uLnTx/>
              <a:uFillTx/>
              <a:latin typeface="Century Gothic" panose="020B0502020202020204"/>
            </a:endParaRPr>
          </a:p>
        </p:txBody>
      </p:sp>
      <p:pic>
        <p:nvPicPr>
          <p:cNvPr id="2" name="Picture 1" descr="Background pattern&#10;&#10;Description automatically generated">
            <a:extLst>
              <a:ext uri="{FF2B5EF4-FFF2-40B4-BE49-F238E27FC236}">
                <a16:creationId xmlns:a16="http://schemas.microsoft.com/office/drawing/2014/main" id="{42DF9E7E-0B16-C5B4-639F-A46EC75E803E}"/>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C7142231-F56D-7CA4-6E72-3D555875B3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04413775-9663-E631-88C2-BD733CAF65D4}"/>
              </a:ext>
            </a:extLst>
          </p:cNvPr>
          <p:cNvPicPr>
            <a:picLocks noChangeAspect="1"/>
          </p:cNvPicPr>
          <p:nvPr/>
        </p:nvPicPr>
        <p:blipFill>
          <a:blip r:embed="rId5"/>
          <a:stretch>
            <a:fillRect/>
          </a:stretch>
        </p:blipFill>
        <p:spPr>
          <a:xfrm>
            <a:off x="5099351" y="198388"/>
            <a:ext cx="1734694" cy="970603"/>
          </a:xfrm>
          <a:prstGeom prst="rect">
            <a:avLst/>
          </a:prstGeom>
        </p:spPr>
      </p:pic>
      <p:sp>
        <p:nvSpPr>
          <p:cNvPr id="5" name="TextBox 4">
            <a:extLst>
              <a:ext uri="{FF2B5EF4-FFF2-40B4-BE49-F238E27FC236}">
                <a16:creationId xmlns:a16="http://schemas.microsoft.com/office/drawing/2014/main" id="{A04B7432-58EE-F030-E755-97EB920CC178}"/>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95080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083118-8A4C-CAE3-53A8-5760B97B550E}"/>
              </a:ext>
            </a:extLst>
          </p:cNvPr>
          <p:cNvSpPr txBox="1"/>
          <p:nvPr/>
        </p:nvSpPr>
        <p:spPr>
          <a:xfrm>
            <a:off x="185555" y="2255003"/>
            <a:ext cx="10822329" cy="307777"/>
          </a:xfrm>
          <a:prstGeom prst="rect">
            <a:avLst/>
          </a:prstGeom>
          <a:noFill/>
        </p:spPr>
        <p:txBody>
          <a:bodyPr wrap="square" rtlCol="0">
            <a:spAutoFit/>
          </a:bodyPr>
          <a:lstStyle/>
          <a:p>
            <a:r>
              <a:rPr lang="en-GB" sz="1400" b="0" dirty="0" err="1">
                <a:solidFill>
                  <a:srgbClr val="9CDCFE"/>
                </a:solidFill>
                <a:effectLst/>
                <a:latin typeface="Consolas" panose="020B0609020204030204" pitchFamily="49" charset="0"/>
              </a:rPr>
              <a:t>aiResponse</a:t>
            </a:r>
            <a:r>
              <a:rPr lang="en-GB" sz="1400" b="0" dirty="0">
                <a:solidFill>
                  <a:srgbClr val="9CDCFE"/>
                </a:solidFill>
                <a:effectLst/>
                <a:latin typeface="Consolas" panose="020B0609020204030204" pitchFamily="49" charset="0"/>
              </a:rPr>
              <a:t> = completion</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'choices'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'message'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a:t>
            </a:r>
          </a:p>
        </p:txBody>
      </p:sp>
      <p:sp>
        <p:nvSpPr>
          <p:cNvPr id="2" name="Title 1">
            <a:extLst>
              <a:ext uri="{FF2B5EF4-FFF2-40B4-BE49-F238E27FC236}">
                <a16:creationId xmlns:a16="http://schemas.microsoft.com/office/drawing/2014/main" id="{4FB0460E-80FD-D125-5E2F-7DE02F35836E}"/>
              </a:ext>
            </a:extLst>
          </p:cNvPr>
          <p:cNvSpPr txBox="1">
            <a:spLocks/>
          </p:cNvSpPr>
          <p:nvPr/>
        </p:nvSpPr>
        <p:spPr>
          <a:xfrm>
            <a:off x="185555" y="2700062"/>
            <a:ext cx="11586259" cy="1021883"/>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Handling the response…</a:t>
            </a:r>
          </a:p>
        </p:txBody>
      </p:sp>
      <p:sp>
        <p:nvSpPr>
          <p:cNvPr id="3" name="TextBox 2">
            <a:extLst>
              <a:ext uri="{FF2B5EF4-FFF2-40B4-BE49-F238E27FC236}">
                <a16:creationId xmlns:a16="http://schemas.microsoft.com/office/drawing/2014/main" id="{CF1DD67C-829D-1AE6-23D4-670212AE4D0A}"/>
              </a:ext>
            </a:extLst>
          </p:cNvPr>
          <p:cNvSpPr txBox="1"/>
          <p:nvPr/>
        </p:nvSpPr>
        <p:spPr>
          <a:xfrm>
            <a:off x="185555" y="3758584"/>
            <a:ext cx="10822329" cy="307777"/>
          </a:xfrm>
          <a:prstGeom prst="rect">
            <a:avLst/>
          </a:prstGeom>
          <a:noFill/>
        </p:spPr>
        <p:txBody>
          <a:bodyPr wrap="square" rtlCol="0">
            <a:spAutoFit/>
          </a:bodyPr>
          <a:lstStyle/>
          <a:p>
            <a:r>
              <a:rPr lang="en-GB" sz="1400" b="0" dirty="0">
                <a:solidFill>
                  <a:srgbClr val="DCDCAA"/>
                </a:solidFill>
                <a:effectLst/>
                <a:latin typeface="Consolas" panose="020B0609020204030204" pitchFamily="49" charset="0"/>
              </a:rPr>
              <a:t>print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aiResponse</a:t>
            </a:r>
            <a:r>
              <a:rPr lang="en-GB" sz="1400" b="0" dirty="0">
                <a:solidFill>
                  <a:srgbClr val="D4D4D4"/>
                </a:solidFill>
                <a:effectLst/>
                <a:latin typeface="Consolas" panose="020B0609020204030204" pitchFamily="49" charset="0"/>
              </a:rPr>
              <a:t>)</a:t>
            </a:r>
          </a:p>
        </p:txBody>
      </p:sp>
      <p:sp>
        <p:nvSpPr>
          <p:cNvPr id="4" name="Title 1">
            <a:extLst>
              <a:ext uri="{FF2B5EF4-FFF2-40B4-BE49-F238E27FC236}">
                <a16:creationId xmlns:a16="http://schemas.microsoft.com/office/drawing/2014/main" id="{DC7AD58B-3CD3-29CA-9045-7FDFA0122626}"/>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Sending the request…</a:t>
            </a:r>
          </a:p>
        </p:txBody>
      </p:sp>
      <p:pic>
        <p:nvPicPr>
          <p:cNvPr id="5" name="Picture 4" descr="Background pattern&#10;&#10;Description automatically generated">
            <a:extLst>
              <a:ext uri="{FF2B5EF4-FFF2-40B4-BE49-F238E27FC236}">
                <a16:creationId xmlns:a16="http://schemas.microsoft.com/office/drawing/2014/main" id="{A2289694-80F2-9284-7B13-CD4F9C917D77}"/>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7" name="Picture 6" descr="Text&#10;&#10;Description automatically generated with medium confidence">
            <a:extLst>
              <a:ext uri="{FF2B5EF4-FFF2-40B4-BE49-F238E27FC236}">
                <a16:creationId xmlns:a16="http://schemas.microsoft.com/office/drawing/2014/main" id="{6D726436-1C9C-F35E-2FBA-E7EEE07CEC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8" name="Picture 7" descr="Logo, company name&#10;&#10;Description automatically generated">
            <a:extLst>
              <a:ext uri="{FF2B5EF4-FFF2-40B4-BE49-F238E27FC236}">
                <a16:creationId xmlns:a16="http://schemas.microsoft.com/office/drawing/2014/main" id="{85D58CB0-FCC3-18F9-6775-9A5F185AE9F0}"/>
              </a:ext>
            </a:extLst>
          </p:cNvPr>
          <p:cNvPicPr>
            <a:picLocks noChangeAspect="1"/>
          </p:cNvPicPr>
          <p:nvPr/>
        </p:nvPicPr>
        <p:blipFill>
          <a:blip r:embed="rId5"/>
          <a:stretch>
            <a:fillRect/>
          </a:stretch>
        </p:blipFill>
        <p:spPr>
          <a:xfrm>
            <a:off x="5099351" y="198388"/>
            <a:ext cx="1734694" cy="970603"/>
          </a:xfrm>
          <a:prstGeom prst="rect">
            <a:avLst/>
          </a:prstGeom>
        </p:spPr>
      </p:pic>
      <p:sp>
        <p:nvSpPr>
          <p:cNvPr id="10" name="TextBox 9">
            <a:extLst>
              <a:ext uri="{FF2B5EF4-FFF2-40B4-BE49-F238E27FC236}">
                <a16:creationId xmlns:a16="http://schemas.microsoft.com/office/drawing/2014/main" id="{951E3D88-6403-8A98-97BC-FE405F3374EE}"/>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3204907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083118-8A4C-CAE3-53A8-5760B97B550E}"/>
              </a:ext>
            </a:extLst>
          </p:cNvPr>
          <p:cNvSpPr txBox="1"/>
          <p:nvPr/>
        </p:nvSpPr>
        <p:spPr>
          <a:xfrm>
            <a:off x="199060" y="2251521"/>
            <a:ext cx="10822329" cy="2677656"/>
          </a:xfrm>
          <a:prstGeom prst="rect">
            <a:avLst/>
          </a:prstGeom>
          <a:noFill/>
        </p:spPr>
        <p:txBody>
          <a:bodyPr wrap="square" rtlCol="0">
            <a:spAutoFit/>
          </a:bodyPr>
          <a:lstStyle/>
          <a:p>
            <a:r>
              <a:rPr lang="en-GB" sz="1400" b="0" dirty="0">
                <a:solidFill>
                  <a:srgbClr val="C586C0"/>
                </a:solidFill>
                <a:effectLst/>
                <a:latin typeface="Consolas" panose="020B0609020204030204" pitchFamily="49" charset="0"/>
              </a:rPr>
              <a:t>import</a:t>
            </a:r>
            <a:r>
              <a:rPr lang="en-GB" sz="1400" b="0" dirty="0">
                <a:solidFill>
                  <a:srgbClr val="D4D4D4"/>
                </a:solidFill>
                <a:effectLst/>
                <a:latin typeface="Consolas" panose="020B0609020204030204" pitchFamily="49" charset="0"/>
              </a:rPr>
              <a:t> </a:t>
            </a:r>
            <a:r>
              <a:rPr lang="en-GB" sz="1400" b="0" dirty="0" err="1">
                <a:solidFill>
                  <a:srgbClr val="D4D4D4"/>
                </a:solidFill>
                <a:effectLst/>
                <a:latin typeface="Consolas" panose="020B0609020204030204" pitchFamily="49" charset="0"/>
              </a:rPr>
              <a:t>openai</a:t>
            </a:r>
            <a:endParaRPr lang="en-GB" sz="1400" b="0" dirty="0">
              <a:solidFill>
                <a:srgbClr val="D4D4D4"/>
              </a:solidFill>
              <a:effectLst/>
              <a:latin typeface="Consolas" panose="020B0609020204030204" pitchFamily="49" charset="0"/>
            </a:endParaRPr>
          </a:p>
          <a:p>
            <a:r>
              <a:rPr lang="en-GB" sz="1400" b="0" dirty="0" err="1">
                <a:solidFill>
                  <a:srgbClr val="4EC9B0"/>
                </a:solidFill>
                <a:effectLst/>
                <a:latin typeface="Consolas" panose="020B0609020204030204" pitchFamily="49" charset="0"/>
              </a:rPr>
              <a:t>openai</a:t>
            </a:r>
            <a:r>
              <a:rPr lang="en-GB" sz="1400" b="0" dirty="0" err="1">
                <a:solidFill>
                  <a:srgbClr val="D4D4D4"/>
                </a:solidFill>
                <a:effectLst/>
                <a:latin typeface="Consolas" panose="020B0609020204030204" pitchFamily="49" charset="0"/>
              </a:rPr>
              <a:t>.api_key</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“***key here***"</a:t>
            </a:r>
            <a:endParaRPr lang="en-GB" sz="1400" b="0" dirty="0">
              <a:solidFill>
                <a:srgbClr val="D4D4D4"/>
              </a:solidFill>
              <a:effectLst/>
              <a:latin typeface="Consolas" panose="020B0609020204030204" pitchFamily="49" charset="0"/>
            </a:endParaRPr>
          </a:p>
          <a:p>
            <a:br>
              <a:rPr lang="en-GB" sz="1400" b="0" dirty="0">
                <a:solidFill>
                  <a:srgbClr val="D4D4D4"/>
                </a:solidFill>
                <a:effectLst/>
                <a:latin typeface="Consolas" panose="020B0609020204030204" pitchFamily="49" charset="0"/>
              </a:rPr>
            </a:br>
            <a:r>
              <a:rPr lang="en-GB" sz="1400" b="0" dirty="0">
                <a:solidFill>
                  <a:srgbClr val="9CDCFE"/>
                </a:solidFill>
                <a:effectLst/>
                <a:latin typeface="Consolas" panose="020B0609020204030204" pitchFamily="49" charset="0"/>
              </a:rPr>
              <a:t>completion</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openai</a:t>
            </a:r>
            <a:r>
              <a:rPr lang="en-GB" sz="1400" b="0" dirty="0" err="1">
                <a:solidFill>
                  <a:srgbClr val="D4D4D4"/>
                </a:solidFill>
                <a:effectLst/>
                <a:latin typeface="Consolas" panose="020B0609020204030204" pitchFamily="49" charset="0"/>
              </a:rPr>
              <a:t>.ChatCompletion.create</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model</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'gpt-3.5-turbo'</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messages</a:t>
            </a:r>
            <a:r>
              <a:rPr lang="en-GB" sz="1400" b="0" dirty="0">
                <a:solidFill>
                  <a:srgbClr val="D4D4D4"/>
                </a:solidFill>
                <a:effectLst/>
                <a:latin typeface="Consolas" panose="020B0609020204030204" pitchFamily="49" charset="0"/>
              </a:rPr>
              <a:t> = [</a:t>
            </a:r>
          </a:p>
          <a:p>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"role"</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"user"</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"Write a summary of the history of the </a:t>
            </a:r>
            <a:r>
              <a:rPr lang="en-GB" sz="1400" b="0" dirty="0" err="1">
                <a:solidFill>
                  <a:srgbClr val="CE9178"/>
                </a:solidFill>
                <a:effectLst/>
                <a:latin typeface="Consolas" panose="020B0609020204030204" pitchFamily="49" charset="0"/>
              </a:rPr>
              <a:t>BrightonSEO</a:t>
            </a:r>
            <a:r>
              <a:rPr lang="en-GB" sz="1400" b="0" dirty="0">
                <a:solidFill>
                  <a:srgbClr val="CE9178"/>
                </a:solidFill>
                <a:effectLst/>
                <a:latin typeface="Consolas" panose="020B0609020204030204" pitchFamily="49" charset="0"/>
              </a:rPr>
              <a:t> event."</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temperature</a:t>
            </a:r>
            <a:r>
              <a:rPr lang="en-GB" sz="1400" b="0" dirty="0">
                <a:solidFill>
                  <a:srgbClr val="D4D4D4"/>
                </a:solidFill>
                <a:effectLst/>
                <a:latin typeface="Consolas" panose="020B0609020204030204" pitchFamily="49" charset="0"/>
              </a:rPr>
              <a:t> = </a:t>
            </a:r>
            <a:r>
              <a:rPr lang="en-GB" sz="1400" b="0" dirty="0">
                <a:solidFill>
                  <a:srgbClr val="B5CEA8"/>
                </a:solidFill>
                <a:effectLst/>
                <a:latin typeface="Consolas" panose="020B0609020204030204" pitchFamily="49" charset="0"/>
              </a:rPr>
              <a:t>0</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a:t>
            </a:r>
          </a:p>
          <a:p>
            <a:br>
              <a:rPr lang="en-GB" sz="1400" b="0" dirty="0">
                <a:solidFill>
                  <a:srgbClr val="D4D4D4"/>
                </a:solidFill>
                <a:effectLst/>
                <a:latin typeface="Consolas" panose="020B0609020204030204" pitchFamily="49" charset="0"/>
              </a:rPr>
            </a:br>
            <a:r>
              <a:rPr lang="en-GB" sz="1400" b="0" dirty="0">
                <a:solidFill>
                  <a:srgbClr val="DCDCAA"/>
                </a:solidFill>
                <a:effectLst/>
                <a:latin typeface="Consolas" panose="020B0609020204030204" pitchFamily="49" charset="0"/>
              </a:rPr>
              <a:t>print</a:t>
            </a:r>
            <a:r>
              <a:rPr lang="en-GB" sz="1400" b="0" dirty="0">
                <a:solidFill>
                  <a:srgbClr val="D4D4D4"/>
                </a:solidFill>
                <a:effectLst/>
                <a:latin typeface="Consolas" panose="020B0609020204030204" pitchFamily="49" charset="0"/>
              </a:rPr>
              <a:t>(</a:t>
            </a:r>
            <a:r>
              <a:rPr lang="en-GB" sz="1400" b="0" dirty="0">
                <a:solidFill>
                  <a:srgbClr val="9CDCFE"/>
                </a:solidFill>
                <a:effectLst/>
                <a:latin typeface="Consolas" panose="020B0609020204030204" pitchFamily="49" charset="0"/>
              </a:rPr>
              <a:t>completion</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'choices'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'message'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a:t>
            </a:r>
          </a:p>
        </p:txBody>
      </p:sp>
      <p:sp>
        <p:nvSpPr>
          <p:cNvPr id="2" name="Title 1">
            <a:extLst>
              <a:ext uri="{FF2B5EF4-FFF2-40B4-BE49-F238E27FC236}">
                <a16:creationId xmlns:a16="http://schemas.microsoft.com/office/drawing/2014/main" id="{7973D3E1-401D-0470-3E3F-86F671E82B8A}"/>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Putting it all together…</a:t>
            </a:r>
          </a:p>
        </p:txBody>
      </p:sp>
      <p:pic>
        <p:nvPicPr>
          <p:cNvPr id="3" name="Picture 2" descr="Background pattern&#10;&#10;Description automatically generated">
            <a:extLst>
              <a:ext uri="{FF2B5EF4-FFF2-40B4-BE49-F238E27FC236}">
                <a16:creationId xmlns:a16="http://schemas.microsoft.com/office/drawing/2014/main" id="{AC7DD68F-C80E-E38A-32D4-EF8920DFB934}"/>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152161A7-E345-00E0-39E1-01559FBA28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5" name="Picture 4" descr="Logo, company name&#10;&#10;Description automatically generated">
            <a:extLst>
              <a:ext uri="{FF2B5EF4-FFF2-40B4-BE49-F238E27FC236}">
                <a16:creationId xmlns:a16="http://schemas.microsoft.com/office/drawing/2014/main" id="{349A21D0-C9BB-2A15-064B-C28A375C73A0}"/>
              </a:ext>
            </a:extLst>
          </p:cNvPr>
          <p:cNvPicPr>
            <a:picLocks noChangeAspect="1"/>
          </p:cNvPicPr>
          <p:nvPr/>
        </p:nvPicPr>
        <p:blipFill>
          <a:blip r:embed="rId5"/>
          <a:stretch>
            <a:fillRect/>
          </a:stretch>
        </p:blipFill>
        <p:spPr>
          <a:xfrm>
            <a:off x="5099351" y="198388"/>
            <a:ext cx="1734694" cy="970603"/>
          </a:xfrm>
          <a:prstGeom prst="rect">
            <a:avLst/>
          </a:prstGeom>
        </p:spPr>
      </p:pic>
      <p:sp>
        <p:nvSpPr>
          <p:cNvPr id="7" name="TextBox 6">
            <a:extLst>
              <a:ext uri="{FF2B5EF4-FFF2-40B4-BE49-F238E27FC236}">
                <a16:creationId xmlns:a16="http://schemas.microsoft.com/office/drawing/2014/main" id="{B371E065-7DED-1B9E-4E87-A78F7A939B60}"/>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6865887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9"/>
            <a:ext cx="3077536" cy="511534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Example</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output from</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our script…</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809999" y="1625084"/>
            <a:ext cx="8086427" cy="4939002"/>
          </a:xfrm>
          <a:prstGeom prst="rect">
            <a:avLst/>
          </a:prstGeom>
          <a:solidFill>
            <a:schemeClr val="bg1"/>
          </a:solidFill>
          <a:ln w="190500">
            <a:solidFill>
              <a:schemeClr val="bg1"/>
            </a:solidFill>
          </a:ln>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defRPr/>
            </a:pPr>
            <a:r>
              <a:rPr lang="en-GB" sz="2200" b="0" dirty="0">
                <a:solidFill>
                  <a:schemeClr val="tx1"/>
                </a:solidFill>
                <a:latin typeface="Lucida Sans Typewriter" panose="020B0509030504030204" pitchFamily="49" charset="0"/>
                <a:ea typeface="Microsoft JhengHei" panose="020B0604030504040204" pitchFamily="34" charset="-120"/>
              </a:rPr>
              <a:t>“</a:t>
            </a:r>
            <a:r>
              <a:rPr lang="en-GB" sz="2200" b="0" dirty="0" err="1">
                <a:solidFill>
                  <a:schemeClr val="tx1"/>
                </a:solidFill>
                <a:latin typeface="Lucida Sans Typewriter" panose="020B0509030504030204" pitchFamily="49" charset="0"/>
                <a:ea typeface="Microsoft JhengHei" panose="020B0604030504040204" pitchFamily="34" charset="-120"/>
              </a:rPr>
              <a:t>BrightonSEO</a:t>
            </a:r>
            <a:r>
              <a:rPr lang="en-GB" sz="2200" b="0" dirty="0">
                <a:solidFill>
                  <a:schemeClr val="tx1"/>
                </a:solidFill>
                <a:latin typeface="Lucida Sans Typewriter" panose="020B0509030504030204" pitchFamily="49" charset="0"/>
                <a:ea typeface="Microsoft JhengHei" panose="020B0604030504040204" pitchFamily="34" charset="-120"/>
              </a:rPr>
              <a:t> is a digital marketing conference that takes place twice a year in Brighton, UK.</a:t>
            </a:r>
            <a:br>
              <a:rPr lang="en-GB" sz="2200" b="0" dirty="0">
                <a:solidFill>
                  <a:schemeClr val="tx1"/>
                </a:solidFill>
                <a:latin typeface="Lucida Sans Typewriter" panose="020B0509030504030204" pitchFamily="49" charset="0"/>
                <a:ea typeface="Microsoft JhengHei" panose="020B0604030504040204" pitchFamily="34" charset="-120"/>
              </a:rPr>
            </a:br>
            <a:br>
              <a:rPr lang="en-GB" sz="2200" b="0" dirty="0">
                <a:solidFill>
                  <a:schemeClr val="tx1"/>
                </a:solidFill>
                <a:latin typeface="Lucida Sans Typewriter" panose="020B0509030504030204" pitchFamily="49" charset="0"/>
                <a:ea typeface="Microsoft JhengHei" panose="020B0604030504040204" pitchFamily="34" charset="-120"/>
              </a:rPr>
            </a:br>
            <a:r>
              <a:rPr lang="en-GB" sz="2200" b="0" dirty="0">
                <a:solidFill>
                  <a:schemeClr val="tx1"/>
                </a:solidFill>
                <a:latin typeface="Lucida Sans Typewriter" panose="020B0509030504030204" pitchFamily="49" charset="0"/>
                <a:ea typeface="Microsoft JhengHei" panose="020B0604030504040204" pitchFamily="34" charset="-120"/>
              </a:rPr>
              <a:t>The event was founded in 2010 by Kelvin Newman, who was working as a freelance SEO consultant at the time. </a:t>
            </a:r>
            <a:br>
              <a:rPr lang="en-GB" sz="2200" b="0" dirty="0">
                <a:solidFill>
                  <a:schemeClr val="tx1"/>
                </a:solidFill>
                <a:latin typeface="Lucida Sans Typewriter" panose="020B0509030504030204" pitchFamily="49" charset="0"/>
                <a:ea typeface="Microsoft JhengHei" panose="020B0604030504040204" pitchFamily="34" charset="-120"/>
              </a:rPr>
            </a:br>
            <a:br>
              <a:rPr lang="en-GB" sz="2200" b="0" dirty="0">
                <a:solidFill>
                  <a:schemeClr val="tx1"/>
                </a:solidFill>
                <a:latin typeface="Lucida Sans Typewriter" panose="020B0509030504030204" pitchFamily="49" charset="0"/>
                <a:ea typeface="Microsoft JhengHei" panose="020B0604030504040204" pitchFamily="34" charset="-120"/>
              </a:rPr>
            </a:br>
            <a:r>
              <a:rPr lang="en-GB" sz="2200" b="0" dirty="0">
                <a:solidFill>
                  <a:schemeClr val="tx1"/>
                </a:solidFill>
                <a:latin typeface="Lucida Sans Typewriter" panose="020B0509030504030204" pitchFamily="49" charset="0"/>
                <a:ea typeface="Microsoft JhengHei" panose="020B0604030504040204" pitchFamily="34" charset="-120"/>
              </a:rPr>
              <a:t>The first </a:t>
            </a:r>
            <a:r>
              <a:rPr lang="en-GB" sz="2200" b="0" dirty="0" err="1">
                <a:solidFill>
                  <a:schemeClr val="tx1"/>
                </a:solidFill>
                <a:latin typeface="Lucida Sans Typewriter" panose="020B0509030504030204" pitchFamily="49" charset="0"/>
                <a:ea typeface="Microsoft JhengHei" panose="020B0604030504040204" pitchFamily="34" charset="-120"/>
              </a:rPr>
              <a:t>BrightonSEO</a:t>
            </a:r>
            <a:r>
              <a:rPr lang="en-GB" sz="2200" b="0" dirty="0">
                <a:solidFill>
                  <a:schemeClr val="tx1"/>
                </a:solidFill>
                <a:latin typeface="Lucida Sans Typewriter" panose="020B0509030504030204" pitchFamily="49" charset="0"/>
                <a:ea typeface="Microsoft JhengHei" panose="020B0604030504040204" pitchFamily="34" charset="-120"/>
              </a:rPr>
              <a:t> conference was held in a pub with just 35 attendees, but it quickly grew in popularity and moved to larger venues.”</a:t>
            </a:r>
            <a:endParaRPr kumimoji="0" lang="en-US" sz="2200" b="0" i="0" u="none" strike="noStrike" kern="1200" cap="none" spc="0" normalizeH="0" baseline="0" noProof="0" dirty="0">
              <a:ln>
                <a:noFill/>
              </a:ln>
              <a:solidFill>
                <a:schemeClr val="tx1"/>
              </a:solidFill>
              <a:effectLst/>
              <a:uLnTx/>
              <a:uFillTx/>
              <a:latin typeface="Lucida Sans Typewriter" panose="020B0509030504030204" pitchFamily="49" charset="0"/>
              <a:ea typeface="Microsoft JhengHei" panose="020B0604030504040204" pitchFamily="34" charset="-120"/>
            </a:endParaRPr>
          </a:p>
        </p:txBody>
      </p:sp>
      <p:pic>
        <p:nvPicPr>
          <p:cNvPr id="2" name="Picture 1" descr="Background pattern&#10;&#10;Description automatically generated">
            <a:extLst>
              <a:ext uri="{FF2B5EF4-FFF2-40B4-BE49-F238E27FC236}">
                <a16:creationId xmlns:a16="http://schemas.microsoft.com/office/drawing/2014/main" id="{6F293F9E-DD2B-88DB-5BB3-6B29F5E59101}"/>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E4AA2013-70E3-9848-319E-2EF746EF18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E9332A26-49DE-7FC8-C8CC-571A342A4B93}"/>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9" name="Straight Connector 8">
            <a:extLst>
              <a:ext uri="{FF2B5EF4-FFF2-40B4-BE49-F238E27FC236}">
                <a16:creationId xmlns:a16="http://schemas.microsoft.com/office/drawing/2014/main" id="{7D39547C-464F-5549-A81B-4CDAC82883B5}"/>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E5A6C11-9825-1A7C-0AFC-6554A8694762}"/>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980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BEB7C5BC-B2FE-975B-F29C-F08AE413A560}"/>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A7BDE14C-D7A6-91A2-5D98-EC4D7FC552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21" name="Picture 20" descr="Logo, company name&#10;&#10;Description automatically generated">
            <a:extLst>
              <a:ext uri="{FF2B5EF4-FFF2-40B4-BE49-F238E27FC236}">
                <a16:creationId xmlns:a16="http://schemas.microsoft.com/office/drawing/2014/main" id="{098ED10C-155D-D87B-1CA0-A5BFA5CCDC39}"/>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22" name="Straight Connector 21">
            <a:extLst>
              <a:ext uri="{FF2B5EF4-FFF2-40B4-BE49-F238E27FC236}">
                <a16:creationId xmlns:a16="http://schemas.microsoft.com/office/drawing/2014/main" id="{4B402063-409A-AC76-432A-DD0704CEEB4B}"/>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A cartoon of a person&#10;&#10;Description automatically generated with low confidence">
            <a:extLst>
              <a:ext uri="{FF2B5EF4-FFF2-40B4-BE49-F238E27FC236}">
                <a16:creationId xmlns:a16="http://schemas.microsoft.com/office/drawing/2014/main" id="{F1F7AA33-F6B2-24C2-9A19-1C382CD65F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52098" y="4363417"/>
            <a:ext cx="2819399" cy="2494583"/>
          </a:xfrm>
          <a:prstGeom prst="rect">
            <a:avLst/>
          </a:prstGeom>
        </p:spPr>
      </p:pic>
      <p:sp>
        <p:nvSpPr>
          <p:cNvPr id="2" name="TextBox 1">
            <a:extLst>
              <a:ext uri="{FF2B5EF4-FFF2-40B4-BE49-F238E27FC236}">
                <a16:creationId xmlns:a16="http://schemas.microsoft.com/office/drawing/2014/main" id="{3948278E-3400-7E72-9F47-925D8A55B6AC}"/>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6" name="Title 1">
            <a:extLst>
              <a:ext uri="{FF2B5EF4-FFF2-40B4-BE49-F238E27FC236}">
                <a16:creationId xmlns:a16="http://schemas.microsoft.com/office/drawing/2014/main" id="{E3A4E6A9-3547-6AEA-38EB-7DBC8EB1AB9C}"/>
              </a:ext>
            </a:extLst>
          </p:cNvPr>
          <p:cNvSpPr txBox="1">
            <a:spLocks/>
          </p:cNvSpPr>
          <p:nvPr/>
        </p:nvSpPr>
        <p:spPr>
          <a:xfrm>
            <a:off x="199060" y="1546708"/>
            <a:ext cx="3009350"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Disclaimer…</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695788" y="1546708"/>
            <a:ext cx="8278497" cy="5112904"/>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AI is advancing at such a rate</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that by the time you view this,</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some of this content may</a:t>
            </a:r>
            <a:endParaRPr lang="en-US" sz="3200" dirty="0">
              <a:solidFill>
                <a:sysClr val="window" lastClr="FFFFFF"/>
              </a:solidFill>
              <a:latin typeface="Century Gothic" panose="020B0502020202020204"/>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already be</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 out of date!</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Tree>
    <p:extLst>
      <p:ext uri="{BB962C8B-B14F-4D97-AF65-F5344CB8AC3E}">
        <p14:creationId xmlns:p14="http://schemas.microsoft.com/office/powerpoint/2010/main" val="116369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7"/>
            <a:ext cx="3088426" cy="5115349"/>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So, this is cool, but how can we automate creation?</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sp>
        <p:nvSpPr>
          <p:cNvPr id="3" name="Title 1">
            <a:extLst>
              <a:ext uri="{FF2B5EF4-FFF2-40B4-BE49-F238E27FC236}">
                <a16:creationId xmlns:a16="http://schemas.microsoft.com/office/drawing/2014/main" id="{3C0D4AA3-953B-F3FB-4447-5EBF08F33326}"/>
              </a:ext>
            </a:extLst>
          </p:cNvPr>
          <p:cNvSpPr txBox="1">
            <a:spLocks/>
          </p:cNvSpPr>
          <p:nvPr/>
        </p:nvSpPr>
        <p:spPr>
          <a:xfrm>
            <a:off x="6292775" y="2066154"/>
            <a:ext cx="5588925" cy="439251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pic>
        <p:nvPicPr>
          <p:cNvPr id="18" name="Picture 17">
            <a:extLst>
              <a:ext uri="{FF2B5EF4-FFF2-40B4-BE49-F238E27FC236}">
                <a16:creationId xmlns:a16="http://schemas.microsoft.com/office/drawing/2014/main" id="{6D74EB0A-D04E-0B8D-9100-6FA7758F18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6537" y="1804412"/>
            <a:ext cx="4772845" cy="4776823"/>
          </a:xfrm>
          <a:prstGeom prst="rect">
            <a:avLst/>
          </a:prstGeom>
        </p:spPr>
      </p:pic>
      <p:pic>
        <p:nvPicPr>
          <p:cNvPr id="2" name="Picture 1" descr="Background pattern&#10;&#10;Description automatically generated">
            <a:extLst>
              <a:ext uri="{FF2B5EF4-FFF2-40B4-BE49-F238E27FC236}">
                <a16:creationId xmlns:a16="http://schemas.microsoft.com/office/drawing/2014/main" id="{27E140E1-2C7B-FF2D-E914-71DB4ADD9528}"/>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750241A4-02C8-AAB9-E830-73374EC6D6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9" name="Picture 8" descr="Logo, company name&#10;&#10;Description automatically generated">
            <a:extLst>
              <a:ext uri="{FF2B5EF4-FFF2-40B4-BE49-F238E27FC236}">
                <a16:creationId xmlns:a16="http://schemas.microsoft.com/office/drawing/2014/main" id="{CECE4AFD-5B70-52F5-0032-19DECEA3F3BC}"/>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10" name="Straight Connector 9">
            <a:extLst>
              <a:ext uri="{FF2B5EF4-FFF2-40B4-BE49-F238E27FC236}">
                <a16:creationId xmlns:a16="http://schemas.microsoft.com/office/drawing/2014/main" id="{9C38A083-E016-60FD-151A-7BB062ECE50E}"/>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B1EC745-686B-B0DA-74D1-BB990090A17E}"/>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64460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7"/>
            <a:ext cx="3099310" cy="5115349"/>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Automating WordPress Posts…</a:t>
            </a:r>
          </a:p>
        </p:txBody>
      </p:sp>
      <p:sp>
        <p:nvSpPr>
          <p:cNvPr id="3" name="Title 1">
            <a:extLst>
              <a:ext uri="{FF2B5EF4-FFF2-40B4-BE49-F238E27FC236}">
                <a16:creationId xmlns:a16="http://schemas.microsoft.com/office/drawing/2014/main" id="{3C0D4AA3-953B-F3FB-4447-5EBF08F33326}"/>
              </a:ext>
            </a:extLst>
          </p:cNvPr>
          <p:cNvSpPr txBox="1">
            <a:spLocks/>
          </p:cNvSpPr>
          <p:nvPr/>
        </p:nvSpPr>
        <p:spPr>
          <a:xfrm>
            <a:off x="3712031" y="2066154"/>
            <a:ext cx="8169670"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Scrape news site…</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
        <p:nvSpPr>
          <p:cNvPr id="4" name="Title 1">
            <a:extLst>
              <a:ext uri="{FF2B5EF4-FFF2-40B4-BE49-F238E27FC236}">
                <a16:creationId xmlns:a16="http://schemas.microsoft.com/office/drawing/2014/main" id="{24DA084D-6CA8-62FD-8A94-112AD9EA193D}"/>
              </a:ext>
            </a:extLst>
          </p:cNvPr>
          <p:cNvSpPr txBox="1">
            <a:spLocks/>
          </p:cNvSpPr>
          <p:nvPr/>
        </p:nvSpPr>
        <p:spPr>
          <a:xfrm>
            <a:off x="3712031" y="3163990"/>
            <a:ext cx="8169670"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Send scraped content to GPT…</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
        <p:nvSpPr>
          <p:cNvPr id="9" name="Title 1">
            <a:extLst>
              <a:ext uri="{FF2B5EF4-FFF2-40B4-BE49-F238E27FC236}">
                <a16:creationId xmlns:a16="http://schemas.microsoft.com/office/drawing/2014/main" id="{92DE8D0F-42DA-339B-1A24-CB7F70E51500}"/>
              </a:ext>
            </a:extLst>
          </p:cNvPr>
          <p:cNvSpPr txBox="1">
            <a:spLocks/>
          </p:cNvSpPr>
          <p:nvPr/>
        </p:nvSpPr>
        <p:spPr>
          <a:xfrm>
            <a:off x="3712031" y="4261826"/>
            <a:ext cx="8169670"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Create draft post…</a:t>
            </a:r>
          </a:p>
        </p:txBody>
      </p:sp>
      <p:sp>
        <p:nvSpPr>
          <p:cNvPr id="10" name="Title 1">
            <a:extLst>
              <a:ext uri="{FF2B5EF4-FFF2-40B4-BE49-F238E27FC236}">
                <a16:creationId xmlns:a16="http://schemas.microsoft.com/office/drawing/2014/main" id="{9045D077-6903-E6EC-FE35-DCDA31E88361}"/>
              </a:ext>
            </a:extLst>
          </p:cNvPr>
          <p:cNvSpPr txBox="1">
            <a:spLocks/>
          </p:cNvSpPr>
          <p:nvPr/>
        </p:nvSpPr>
        <p:spPr>
          <a:xfrm>
            <a:off x="3712031" y="5359663"/>
            <a:ext cx="8169670"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Check &amp; publish </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post…</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pic>
        <p:nvPicPr>
          <p:cNvPr id="2" name="Picture 1" descr="Background pattern&#10;&#10;Description automatically generated">
            <a:extLst>
              <a:ext uri="{FF2B5EF4-FFF2-40B4-BE49-F238E27FC236}">
                <a16:creationId xmlns:a16="http://schemas.microsoft.com/office/drawing/2014/main" id="{769ED355-1032-1C49-5A2D-D2A2F33E0B1F}"/>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529933CF-028C-9B65-B029-2CE9B1ACBF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13" name="Picture 12" descr="Logo, company name&#10;&#10;Description automatically generated">
            <a:extLst>
              <a:ext uri="{FF2B5EF4-FFF2-40B4-BE49-F238E27FC236}">
                <a16:creationId xmlns:a16="http://schemas.microsoft.com/office/drawing/2014/main" id="{7EC40927-B039-DEEA-E1ED-C5F594ECBD23}"/>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14" name="Straight Connector 13">
            <a:extLst>
              <a:ext uri="{FF2B5EF4-FFF2-40B4-BE49-F238E27FC236}">
                <a16:creationId xmlns:a16="http://schemas.microsoft.com/office/drawing/2014/main" id="{6F1A2112-BDAD-0916-8A48-AA13AFF41B0F}"/>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7ACEB41-AB09-CBFA-113C-8C0998A0076D}"/>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381986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58393" cy="5115348"/>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Install The Requests library…</a:t>
            </a:r>
          </a:p>
        </p:txBody>
      </p:sp>
      <p:pic>
        <p:nvPicPr>
          <p:cNvPr id="7" name="Picture 6">
            <a:extLst>
              <a:ext uri="{FF2B5EF4-FFF2-40B4-BE49-F238E27FC236}">
                <a16:creationId xmlns:a16="http://schemas.microsoft.com/office/drawing/2014/main" id="{7E7197BC-2B50-5923-371F-C4B2E787DC03}"/>
              </a:ext>
            </a:extLst>
          </p:cNvPr>
          <p:cNvPicPr>
            <a:picLocks noChangeAspect="1"/>
          </p:cNvPicPr>
          <p:nvPr/>
        </p:nvPicPr>
        <p:blipFill>
          <a:blip r:embed="rId3"/>
          <a:stretch>
            <a:fillRect/>
          </a:stretch>
        </p:blipFill>
        <p:spPr>
          <a:xfrm>
            <a:off x="4609224" y="2057586"/>
            <a:ext cx="6494195" cy="4602026"/>
          </a:xfrm>
          <a:prstGeom prst="rect">
            <a:avLst/>
          </a:prstGeom>
        </p:spPr>
      </p:pic>
      <p:pic>
        <p:nvPicPr>
          <p:cNvPr id="2" name="Picture 1" descr="Background pattern&#10;&#10;Description automatically generated">
            <a:extLst>
              <a:ext uri="{FF2B5EF4-FFF2-40B4-BE49-F238E27FC236}">
                <a16:creationId xmlns:a16="http://schemas.microsoft.com/office/drawing/2014/main" id="{6C3783C3-87D7-7A3F-B672-E50989325989}"/>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811C5370-B506-E755-69C6-2B77B4F5E3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47885E27-FC4C-2B32-EB63-7D14C93BFCE5}"/>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6" name="Straight Connector 5">
            <a:extLst>
              <a:ext uri="{FF2B5EF4-FFF2-40B4-BE49-F238E27FC236}">
                <a16:creationId xmlns:a16="http://schemas.microsoft.com/office/drawing/2014/main" id="{F3FDF19C-B5DE-990D-D456-BD9B8246717D}"/>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014C5C8-7C01-7C51-6C8C-6FA600C91D7D}"/>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0" name="Title 1">
            <a:extLst>
              <a:ext uri="{FF2B5EF4-FFF2-40B4-BE49-F238E27FC236}">
                <a16:creationId xmlns:a16="http://schemas.microsoft.com/office/drawing/2014/main" id="{98558B31-A529-82D0-AF2A-D008F6235DD0}"/>
              </a:ext>
            </a:extLst>
          </p:cNvPr>
          <p:cNvSpPr txBox="1">
            <a:spLocks/>
          </p:cNvSpPr>
          <p:nvPr/>
        </p:nvSpPr>
        <p:spPr>
          <a:xfrm>
            <a:off x="3671144" y="1549821"/>
            <a:ext cx="8321793" cy="40960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GB" sz="3200" noProof="0" dirty="0"/>
              <a:t>&gt; pip install requests</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spTree>
    <p:extLst>
      <p:ext uri="{BB962C8B-B14F-4D97-AF65-F5344CB8AC3E}">
        <p14:creationId xmlns:p14="http://schemas.microsoft.com/office/powerpoint/2010/main" val="20789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33993" cy="5115348"/>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Install The Beautiful Soup library…</a:t>
            </a:r>
          </a:p>
        </p:txBody>
      </p:sp>
      <p:pic>
        <p:nvPicPr>
          <p:cNvPr id="3" name="Picture 2">
            <a:extLst>
              <a:ext uri="{FF2B5EF4-FFF2-40B4-BE49-F238E27FC236}">
                <a16:creationId xmlns:a16="http://schemas.microsoft.com/office/drawing/2014/main" id="{A566DF59-6D4C-C3D1-FEA3-90FE501EA4C1}"/>
              </a:ext>
            </a:extLst>
          </p:cNvPr>
          <p:cNvPicPr>
            <a:picLocks noChangeAspect="1"/>
          </p:cNvPicPr>
          <p:nvPr/>
        </p:nvPicPr>
        <p:blipFill>
          <a:blip r:embed="rId3"/>
          <a:stretch>
            <a:fillRect/>
          </a:stretch>
        </p:blipFill>
        <p:spPr>
          <a:xfrm>
            <a:off x="4634663" y="2068289"/>
            <a:ext cx="6434781" cy="4574369"/>
          </a:xfrm>
          <a:prstGeom prst="rect">
            <a:avLst/>
          </a:prstGeom>
        </p:spPr>
      </p:pic>
      <p:pic>
        <p:nvPicPr>
          <p:cNvPr id="2" name="Picture 1" descr="Background pattern&#10;&#10;Description automatically generated">
            <a:extLst>
              <a:ext uri="{FF2B5EF4-FFF2-40B4-BE49-F238E27FC236}">
                <a16:creationId xmlns:a16="http://schemas.microsoft.com/office/drawing/2014/main" id="{869DD373-0EE5-2B6A-338D-8431EDB58E30}"/>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8AD894A8-F157-F056-D273-F5A12167E8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6" name="Picture 5" descr="Logo, company name&#10;&#10;Description automatically generated">
            <a:extLst>
              <a:ext uri="{FF2B5EF4-FFF2-40B4-BE49-F238E27FC236}">
                <a16:creationId xmlns:a16="http://schemas.microsoft.com/office/drawing/2014/main" id="{5FAF8B3D-5799-A22E-C38E-174CAFA2675F}"/>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7" name="Straight Connector 6">
            <a:extLst>
              <a:ext uri="{FF2B5EF4-FFF2-40B4-BE49-F238E27FC236}">
                <a16:creationId xmlns:a16="http://schemas.microsoft.com/office/drawing/2014/main" id="{BD7CC725-53E8-E9C3-C3B7-FDEBDE2F89C6}"/>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EDF18AD-8552-8BCD-B0FE-D7F2A4F1174E}"/>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0" name="Title 1">
            <a:extLst>
              <a:ext uri="{FF2B5EF4-FFF2-40B4-BE49-F238E27FC236}">
                <a16:creationId xmlns:a16="http://schemas.microsoft.com/office/drawing/2014/main" id="{C78DA5FB-86DE-8DDE-6E9C-44355536C3DF}"/>
              </a:ext>
            </a:extLst>
          </p:cNvPr>
          <p:cNvSpPr txBox="1">
            <a:spLocks/>
          </p:cNvSpPr>
          <p:nvPr/>
        </p:nvSpPr>
        <p:spPr>
          <a:xfrm>
            <a:off x="3671144" y="1549821"/>
            <a:ext cx="8321793" cy="40960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en-GB" sz="3200" noProof="0" dirty="0"/>
              <a:t>&gt; pip install beautifulsoup4</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spTree>
    <p:extLst>
      <p:ext uri="{BB962C8B-B14F-4D97-AF65-F5344CB8AC3E}">
        <p14:creationId xmlns:p14="http://schemas.microsoft.com/office/powerpoint/2010/main" val="296439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083118-8A4C-CAE3-53A8-5760B97B550E}"/>
              </a:ext>
            </a:extLst>
          </p:cNvPr>
          <p:cNvSpPr txBox="1"/>
          <p:nvPr/>
        </p:nvSpPr>
        <p:spPr>
          <a:xfrm>
            <a:off x="199060" y="2175841"/>
            <a:ext cx="5356088" cy="4401205"/>
          </a:xfrm>
          <a:prstGeom prst="rect">
            <a:avLst/>
          </a:prstGeom>
          <a:noFill/>
        </p:spPr>
        <p:txBody>
          <a:bodyPr wrap="square" rtlCol="0">
            <a:spAutoFit/>
          </a:bodyPr>
          <a:lstStyle/>
          <a:p>
            <a:r>
              <a:rPr lang="en-GB" sz="1400" b="0" dirty="0">
                <a:solidFill>
                  <a:srgbClr val="C586C0"/>
                </a:solidFill>
                <a:effectLst/>
                <a:latin typeface="Consolas" panose="020B0609020204030204" pitchFamily="49" charset="0"/>
              </a:rPr>
              <a:t>import</a:t>
            </a:r>
            <a:r>
              <a:rPr lang="en-GB" sz="1400" b="0" dirty="0">
                <a:solidFill>
                  <a:srgbClr val="D4D4D4"/>
                </a:solidFill>
                <a:effectLst/>
                <a:latin typeface="Consolas" panose="020B0609020204030204" pitchFamily="49" charset="0"/>
              </a:rPr>
              <a:t> </a:t>
            </a:r>
            <a:r>
              <a:rPr lang="en-GB" sz="1400" b="0" dirty="0">
                <a:solidFill>
                  <a:srgbClr val="4EC9B0"/>
                </a:solidFill>
                <a:effectLst/>
                <a:latin typeface="Consolas" panose="020B0609020204030204" pitchFamily="49" charset="0"/>
              </a:rPr>
              <a:t>requests</a:t>
            </a:r>
            <a:endParaRPr lang="en-GB" sz="1400" b="0" dirty="0">
              <a:solidFill>
                <a:srgbClr val="D4D4D4"/>
              </a:solidFill>
              <a:effectLst/>
              <a:latin typeface="Consolas" panose="020B0609020204030204" pitchFamily="49" charset="0"/>
            </a:endParaRPr>
          </a:p>
          <a:p>
            <a:r>
              <a:rPr lang="en-GB" sz="1400" b="0" dirty="0">
                <a:solidFill>
                  <a:srgbClr val="C586C0"/>
                </a:solidFill>
                <a:effectLst/>
                <a:latin typeface="Consolas" panose="020B0609020204030204" pitchFamily="49" charset="0"/>
              </a:rPr>
              <a:t>from</a:t>
            </a:r>
            <a:r>
              <a:rPr lang="en-GB" sz="1400" b="0" dirty="0">
                <a:solidFill>
                  <a:srgbClr val="D4D4D4"/>
                </a:solidFill>
                <a:effectLst/>
                <a:latin typeface="Consolas" panose="020B0609020204030204" pitchFamily="49" charset="0"/>
              </a:rPr>
              <a:t> </a:t>
            </a:r>
            <a:r>
              <a:rPr lang="en-GB" sz="1400" b="0" dirty="0">
                <a:solidFill>
                  <a:srgbClr val="4EC9B0"/>
                </a:solidFill>
                <a:effectLst/>
                <a:latin typeface="Consolas" panose="020B0609020204030204" pitchFamily="49" charset="0"/>
              </a:rPr>
              <a:t>bs4</a:t>
            </a:r>
            <a:r>
              <a:rPr lang="en-GB" sz="1400" b="0" dirty="0">
                <a:solidFill>
                  <a:srgbClr val="D4D4D4"/>
                </a:solidFill>
                <a:effectLst/>
                <a:latin typeface="Consolas" panose="020B0609020204030204" pitchFamily="49" charset="0"/>
              </a:rPr>
              <a:t> </a:t>
            </a:r>
            <a:r>
              <a:rPr lang="en-GB" sz="1400" b="0" dirty="0">
                <a:solidFill>
                  <a:srgbClr val="C586C0"/>
                </a:solidFill>
                <a:effectLst/>
                <a:latin typeface="Consolas" panose="020B0609020204030204" pitchFamily="49" charset="0"/>
              </a:rPr>
              <a:t>import</a:t>
            </a:r>
            <a:r>
              <a:rPr lang="en-GB" sz="1400" b="0" dirty="0">
                <a:solidFill>
                  <a:srgbClr val="D4D4D4"/>
                </a:solidFill>
                <a:effectLst/>
                <a:latin typeface="Consolas" panose="020B0609020204030204" pitchFamily="49" charset="0"/>
              </a:rPr>
              <a:t> </a:t>
            </a:r>
            <a:r>
              <a:rPr lang="en-GB" sz="1400" b="0" dirty="0" err="1">
                <a:solidFill>
                  <a:srgbClr val="4EC9B0"/>
                </a:solidFill>
                <a:effectLst/>
                <a:latin typeface="Consolas" panose="020B0609020204030204" pitchFamily="49" charset="0"/>
              </a:rPr>
              <a:t>BeautifulSoup</a:t>
            </a:r>
            <a:r>
              <a:rPr lang="en-GB" sz="1400" b="0" dirty="0">
                <a:solidFill>
                  <a:srgbClr val="D4D4D4"/>
                </a:solidFill>
                <a:effectLst/>
                <a:latin typeface="Consolas" panose="020B0609020204030204" pitchFamily="49" charset="0"/>
              </a:rPr>
              <a:t> </a:t>
            </a:r>
          </a:p>
          <a:p>
            <a:br>
              <a:rPr lang="en-GB" sz="1400" b="0" dirty="0">
                <a:solidFill>
                  <a:srgbClr val="D4D4D4"/>
                </a:solidFill>
                <a:effectLst/>
                <a:latin typeface="Consolas" panose="020B0609020204030204" pitchFamily="49" charset="0"/>
              </a:rPr>
            </a:br>
            <a:r>
              <a:rPr lang="en-GB" sz="1400" b="0" dirty="0">
                <a:solidFill>
                  <a:srgbClr val="6A9955"/>
                </a:solidFill>
                <a:effectLst/>
                <a:latin typeface="Consolas" panose="020B0609020204030204" pitchFamily="49" charset="0"/>
              </a:rPr>
              <a:t># Configurable options</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newsURL</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"http://feeds.bbci.co.uk/news/rss.xml"</a:t>
            </a:r>
            <a:endParaRPr lang="en-GB" sz="1400" b="0" dirty="0">
              <a:solidFill>
                <a:srgbClr val="D4D4D4"/>
              </a:solidFill>
              <a:effectLst/>
              <a:latin typeface="Consolas" panose="020B0609020204030204" pitchFamily="49" charset="0"/>
            </a:endParaRPr>
          </a:p>
          <a:p>
            <a:br>
              <a:rPr lang="en-GB" sz="1400" b="0" dirty="0">
                <a:solidFill>
                  <a:srgbClr val="D4D4D4"/>
                </a:solidFill>
                <a:effectLst/>
                <a:latin typeface="Consolas" panose="020B0609020204030204" pitchFamily="49" charset="0"/>
              </a:rPr>
            </a:br>
            <a:r>
              <a:rPr lang="en-GB" sz="1400" b="0" dirty="0">
                <a:solidFill>
                  <a:srgbClr val="6A9955"/>
                </a:solidFill>
                <a:effectLst/>
                <a:latin typeface="Consolas" panose="020B0609020204030204" pitchFamily="49" charset="0"/>
              </a:rPr>
              <a:t># Fetch the 10 latest news article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xmlResponse</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requests</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get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newsURL</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xmlSoup</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BeautifulSoup</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xmlResponse</a:t>
            </a:r>
            <a:r>
              <a:rPr lang="en-GB" sz="1400" b="0" dirty="0" err="1">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text</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a:t>
            </a:r>
            <a:r>
              <a:rPr lang="en-GB" sz="1400" b="0" dirty="0" err="1">
                <a:solidFill>
                  <a:srgbClr val="CE9178"/>
                </a:solidFill>
                <a:effectLst/>
                <a:latin typeface="Consolas" panose="020B0609020204030204" pitchFamily="49" charset="0"/>
              </a:rPr>
              <a:t>html.parser</a:t>
            </a:r>
            <a:r>
              <a:rPr lang="en-GB" sz="1400" b="0" dirty="0">
                <a:solidFill>
                  <a:srgbClr val="CE9178"/>
                </a:solidFill>
                <a:effectLst/>
                <a:latin typeface="Consolas" panose="020B0609020204030204" pitchFamily="49" charset="0"/>
              </a:rPr>
              <a:t>"</a:t>
            </a:r>
            <a:r>
              <a:rPr lang="en-GB" sz="1400" b="0" dirty="0">
                <a:solidFill>
                  <a:srgbClr val="D4D4D4"/>
                </a:solidFill>
                <a:effectLst/>
                <a:latin typeface="Consolas" panose="020B0609020204030204" pitchFamily="49" charset="0"/>
              </a:rPr>
              <a:t>)  </a:t>
            </a:r>
          </a:p>
          <a:p>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xmlSoup</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find_all</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'item'</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current_item</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endParaRPr lang="en-GB" sz="1400" b="0" dirty="0">
              <a:solidFill>
                <a:srgbClr val="D4D4D4"/>
              </a:solidFill>
              <a:effectLst/>
              <a:latin typeface="Consolas" panose="020B0609020204030204" pitchFamily="49" charset="0"/>
            </a:endParaRPr>
          </a:p>
          <a:p>
            <a:r>
              <a:rPr lang="en-GB" sz="1400" b="0" dirty="0">
                <a:solidFill>
                  <a:srgbClr val="C586C0"/>
                </a:solidFill>
                <a:effectLst/>
                <a:latin typeface="Consolas" panose="020B0609020204030204" pitchFamily="49" charset="0"/>
              </a:rPr>
              <a:t>for</a:t>
            </a:r>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item</a:t>
            </a:r>
            <a:r>
              <a:rPr lang="en-GB" sz="1400" b="0" dirty="0">
                <a:solidFill>
                  <a:srgbClr val="D4D4D4"/>
                </a:solidFill>
                <a:effectLst/>
                <a:latin typeface="Consolas" panose="020B0609020204030204" pitchFamily="49" charset="0"/>
              </a:rPr>
              <a:t> </a:t>
            </a:r>
            <a:r>
              <a:rPr lang="en-GB" sz="1400" b="0" dirty="0">
                <a:solidFill>
                  <a:srgbClr val="C586C0"/>
                </a:solidFill>
                <a:effectLst/>
                <a:latin typeface="Consolas" panose="020B0609020204030204" pitchFamily="49" charset="0"/>
              </a:rPr>
              <a:t>in</a:t>
            </a:r>
            <a:r>
              <a:rPr lang="en-GB" sz="1400" b="0" dirty="0">
                <a:solidFill>
                  <a:srgbClr val="D4D4D4"/>
                </a:solidFill>
                <a:effectLst/>
                <a:latin typeface="Consolas" panose="020B0609020204030204" pitchFamily="49" charset="0"/>
              </a:rPr>
              <a:t> </a:t>
            </a:r>
            <a:r>
              <a:rPr lang="en-GB" sz="1400" b="0" dirty="0">
                <a:solidFill>
                  <a:srgbClr val="4EC9B0"/>
                </a:solidFill>
                <a:effectLst/>
                <a:latin typeface="Consolas" panose="020B0609020204030204" pitchFamily="49" charset="0"/>
              </a:rPr>
              <a:t>range</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10</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articleURL</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current_item</a:t>
            </a:r>
            <a:r>
              <a:rPr lang="en-GB" sz="1400" b="0" dirty="0">
                <a:solidFill>
                  <a:srgbClr val="D4D4D4"/>
                </a:solidFill>
                <a:effectLst/>
                <a:latin typeface="Consolas" panose="020B0609020204030204" pitchFamily="49" charset="0"/>
              </a:rPr>
              <a:t>].</a:t>
            </a:r>
            <a:r>
              <a:rPr lang="en-GB" sz="1400" b="0" dirty="0" err="1">
                <a:solidFill>
                  <a:srgbClr val="D4D4D4"/>
                </a:solidFill>
                <a:effectLst/>
                <a:latin typeface="Consolas" panose="020B0609020204030204" pitchFamily="49" charset="0"/>
              </a:rPr>
              <a:t>guid.text</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articleHeadLine</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current_item</a:t>
            </a:r>
            <a:r>
              <a:rPr lang="en-GB" sz="1400" b="0" dirty="0">
                <a:solidFill>
                  <a:srgbClr val="D4D4D4"/>
                </a:solidFill>
                <a:effectLst/>
                <a:latin typeface="Consolas" panose="020B0609020204030204" pitchFamily="49" charset="0"/>
              </a:rPr>
              <a:t>].</a:t>
            </a:r>
            <a:r>
              <a:rPr lang="en-GB" sz="1400" b="0" dirty="0" err="1">
                <a:solidFill>
                  <a:srgbClr val="D4D4D4"/>
                </a:solidFill>
                <a:effectLst/>
                <a:latin typeface="Consolas" panose="020B0609020204030204" pitchFamily="49" charset="0"/>
              </a:rPr>
              <a:t>title.text</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current_item</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1</a:t>
            </a:r>
            <a:endParaRPr lang="en-GB" sz="1400" b="0" dirty="0">
              <a:solidFill>
                <a:srgbClr val="D4D4D4"/>
              </a:solidFill>
              <a:effectLst/>
              <a:latin typeface="Consolas" panose="020B0609020204030204" pitchFamily="49" charset="0"/>
            </a:endParaRPr>
          </a:p>
          <a:p>
            <a:br>
              <a:rPr lang="en-GB" sz="1400" b="0" dirty="0">
                <a:solidFill>
                  <a:srgbClr val="D4D4D4"/>
                </a:solidFill>
                <a:effectLst/>
                <a:latin typeface="Consolas" panose="020B0609020204030204" pitchFamily="49" charset="0"/>
              </a:rPr>
            </a:br>
            <a:r>
              <a:rPr lang="en-GB" sz="1400" b="0" dirty="0">
                <a:solidFill>
                  <a:srgbClr val="DCDCAA"/>
                </a:solidFill>
                <a:effectLst/>
                <a:latin typeface="Consolas" panose="020B0609020204030204" pitchFamily="49" charset="0"/>
              </a:rPr>
              <a:t>print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err="1">
                <a:solidFill>
                  <a:srgbClr val="D4D4D4"/>
                </a:solidFill>
                <a:effectLst/>
                <a:latin typeface="Consolas" panose="020B0609020204030204" pitchFamily="49" charset="0"/>
              </a:rPr>
              <a:t>title.text</a:t>
            </a:r>
            <a:r>
              <a:rPr lang="en-GB" sz="1400" b="0" dirty="0">
                <a:solidFill>
                  <a:srgbClr val="D4D4D4"/>
                </a:solidFill>
                <a:effectLst/>
                <a:latin typeface="Consolas" panose="020B0609020204030204" pitchFamily="49" charset="0"/>
              </a:rPr>
              <a:t>)</a:t>
            </a:r>
          </a:p>
          <a:p>
            <a:r>
              <a:rPr lang="en-GB" sz="1400" b="0" dirty="0">
                <a:solidFill>
                  <a:srgbClr val="DCDCAA"/>
                </a:solidFill>
                <a:effectLst/>
                <a:latin typeface="Consolas" panose="020B0609020204030204" pitchFamily="49" charset="0"/>
              </a:rPr>
              <a:t>print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err="1">
                <a:solidFill>
                  <a:srgbClr val="D4D4D4"/>
                </a:solidFill>
                <a:effectLst/>
                <a:latin typeface="Consolas" panose="020B0609020204030204" pitchFamily="49" charset="0"/>
              </a:rPr>
              <a:t>guid.text</a:t>
            </a:r>
            <a:r>
              <a:rPr lang="en-GB" sz="1400" b="0" dirty="0">
                <a:solidFill>
                  <a:srgbClr val="D4D4D4"/>
                </a:solidFill>
                <a:effectLst/>
                <a:latin typeface="Consolas" panose="020B0609020204030204" pitchFamily="49" charset="0"/>
              </a:rPr>
              <a:t>)</a:t>
            </a:r>
          </a:p>
        </p:txBody>
      </p:sp>
      <p:sp>
        <p:nvSpPr>
          <p:cNvPr id="4" name="TextBox 3">
            <a:extLst>
              <a:ext uri="{FF2B5EF4-FFF2-40B4-BE49-F238E27FC236}">
                <a16:creationId xmlns:a16="http://schemas.microsoft.com/office/drawing/2014/main" id="{1A63426D-9B24-EBBF-AE8D-1EC210ADFB9F}"/>
              </a:ext>
            </a:extLst>
          </p:cNvPr>
          <p:cNvSpPr txBox="1"/>
          <p:nvPr/>
        </p:nvSpPr>
        <p:spPr>
          <a:xfrm>
            <a:off x="6096000" y="2175841"/>
            <a:ext cx="5800428" cy="3970318"/>
          </a:xfrm>
          <a:prstGeom prst="rect">
            <a:avLst/>
          </a:prstGeom>
          <a:noFill/>
        </p:spPr>
        <p:txBody>
          <a:bodyPr wrap="square" rtlCol="0">
            <a:spAutoFit/>
          </a:bodyPr>
          <a:lstStyle/>
          <a:p>
            <a:r>
              <a:rPr lang="en-GB" sz="1400" b="0" dirty="0">
                <a:solidFill>
                  <a:srgbClr val="6A9955"/>
                </a:solidFill>
                <a:effectLst/>
                <a:latin typeface="Consolas" panose="020B0609020204030204" pitchFamily="49" charset="0"/>
              </a:rPr>
              <a:t># Get the first news article in the list, we're not worrying about the others in this example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articleResponse</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requests</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get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err="1">
                <a:solidFill>
                  <a:srgbClr val="D4D4D4"/>
                </a:solidFill>
                <a:effectLst/>
                <a:latin typeface="Consolas" panose="020B0609020204030204" pitchFamily="49" charset="0"/>
              </a:rPr>
              <a:t>guid.text</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articleSoup</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BeautifulSoup</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articleResponse</a:t>
            </a:r>
            <a:r>
              <a:rPr lang="en-GB" sz="1400" b="0" dirty="0" err="1">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text</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a:t>
            </a:r>
            <a:r>
              <a:rPr lang="en-GB" sz="1400" b="0" dirty="0" err="1">
                <a:solidFill>
                  <a:srgbClr val="CE9178"/>
                </a:solidFill>
                <a:effectLst/>
                <a:latin typeface="Consolas" panose="020B0609020204030204" pitchFamily="49" charset="0"/>
              </a:rPr>
              <a:t>html.parser</a:t>
            </a:r>
            <a:r>
              <a:rPr lang="en-GB" sz="1400" b="0" dirty="0">
                <a:solidFill>
                  <a:srgbClr val="CE9178"/>
                </a:solidFill>
                <a:effectLst/>
                <a:latin typeface="Consolas" panose="020B0609020204030204" pitchFamily="49" charset="0"/>
              </a:rPr>
              <a:t>"</a:t>
            </a:r>
            <a:r>
              <a:rPr lang="en-GB" sz="1400" b="0" dirty="0">
                <a:solidFill>
                  <a:srgbClr val="D4D4D4"/>
                </a:solidFill>
                <a:effectLst/>
                <a:latin typeface="Consolas" panose="020B0609020204030204" pitchFamily="49" charset="0"/>
              </a:rPr>
              <a:t>)</a:t>
            </a:r>
          </a:p>
          <a:p>
            <a:r>
              <a:rPr lang="en-GB" sz="1400" b="0" dirty="0">
                <a:solidFill>
                  <a:srgbClr val="6A9955"/>
                </a:solidFill>
                <a:effectLst/>
                <a:latin typeface="Consolas" panose="020B0609020204030204" pitchFamily="49" charset="0"/>
              </a:rPr>
              <a:t># Find all instances of &lt;P&gt;&lt;/P&gt; tags</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articleScrapedContent</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articleSoup</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find_all</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'p'</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articleText</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a:t>
            </a:r>
            <a:endParaRPr lang="en-GB" sz="1400" b="0" dirty="0">
              <a:solidFill>
                <a:srgbClr val="D4D4D4"/>
              </a:solidFill>
              <a:effectLst/>
              <a:latin typeface="Consolas" panose="020B0609020204030204" pitchFamily="49" charset="0"/>
            </a:endParaRPr>
          </a:p>
          <a:p>
            <a:r>
              <a:rPr lang="en-GB" sz="1400" b="0" dirty="0">
                <a:solidFill>
                  <a:srgbClr val="C586C0"/>
                </a:solidFill>
                <a:effectLst/>
                <a:latin typeface="Consolas" panose="020B0609020204030204" pitchFamily="49" charset="0"/>
              </a:rPr>
              <a:t>for</a:t>
            </a:r>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p_tag</a:t>
            </a:r>
            <a:r>
              <a:rPr lang="en-GB" sz="1400" b="0" dirty="0">
                <a:solidFill>
                  <a:srgbClr val="D4D4D4"/>
                </a:solidFill>
                <a:effectLst/>
                <a:latin typeface="Consolas" panose="020B0609020204030204" pitchFamily="49" charset="0"/>
              </a:rPr>
              <a:t> </a:t>
            </a:r>
            <a:r>
              <a:rPr lang="en-GB" sz="1400" b="0" dirty="0">
                <a:solidFill>
                  <a:srgbClr val="C586C0"/>
                </a:solidFill>
                <a:effectLst/>
                <a:latin typeface="Consolas" panose="020B0609020204030204" pitchFamily="49" charset="0"/>
              </a:rPr>
              <a:t>in</a:t>
            </a:r>
            <a:r>
              <a:rPr lang="en-GB" sz="1400" b="0" dirty="0">
                <a:solidFill>
                  <a:srgbClr val="D4D4D4"/>
                </a:solidFill>
                <a:effectLst/>
                <a:latin typeface="Consolas" panose="020B0609020204030204" pitchFamily="49" charset="0"/>
              </a:rPr>
              <a:t> </a:t>
            </a:r>
            <a:r>
              <a:rPr lang="en-GB" sz="1400" b="0" dirty="0">
                <a:solidFill>
                  <a:srgbClr val="4EC9B0"/>
                </a:solidFill>
                <a:effectLst/>
                <a:latin typeface="Consolas" panose="020B0609020204030204" pitchFamily="49" charset="0"/>
              </a:rPr>
              <a:t>range</a:t>
            </a:r>
            <a:r>
              <a:rPr lang="en-GB" sz="1400" b="0" dirty="0">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len</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articleScrapedContent</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C586C0"/>
                </a:solidFill>
                <a:effectLst/>
                <a:latin typeface="Consolas" panose="020B0609020204030204" pitchFamily="49" charset="0"/>
              </a:rPr>
              <a:t>if</a:t>
            </a:r>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p_tag</a:t>
            </a:r>
            <a:r>
              <a:rPr lang="en-GB" sz="1400" b="0" dirty="0">
                <a:solidFill>
                  <a:srgbClr val="D4D4D4"/>
                </a:solidFill>
                <a:effectLst/>
                <a:latin typeface="Consolas" panose="020B0609020204030204" pitchFamily="49" charset="0"/>
              </a:rPr>
              <a:t> &lt; </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C586C0"/>
                </a:solidFill>
                <a:effectLst/>
                <a:latin typeface="Consolas" panose="020B0609020204030204" pitchFamily="49" charset="0"/>
              </a:rPr>
              <a:t>pass</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    </a:t>
            </a:r>
            <a:r>
              <a:rPr lang="en-GB" sz="1400" b="0" dirty="0">
                <a:solidFill>
                  <a:srgbClr val="C586C0"/>
                </a:solidFill>
                <a:effectLst/>
                <a:latin typeface="Consolas" panose="020B0609020204030204" pitchFamily="49" charset="0"/>
              </a:rPr>
              <a:t>else</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articleText</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articleText</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articleScrapedContent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p_tag</a:t>
            </a:r>
            <a:r>
              <a:rPr lang="en-GB" sz="1400" b="0" dirty="0">
                <a:solidFill>
                  <a:srgbClr val="D4D4D4"/>
                </a:solidFill>
                <a:effectLst/>
                <a:latin typeface="Consolas" panose="020B0609020204030204" pitchFamily="49" charset="0"/>
              </a:rPr>
              <a:t>].text</a:t>
            </a:r>
          </a:p>
          <a:p>
            <a:endParaRPr lang="en-GB" sz="1400" b="0" dirty="0">
              <a:solidFill>
                <a:srgbClr val="DCDCAA"/>
              </a:solidFill>
              <a:effectLst/>
              <a:latin typeface="Consolas" panose="020B0609020204030204" pitchFamily="49" charset="0"/>
            </a:endParaRPr>
          </a:p>
          <a:p>
            <a:r>
              <a:rPr lang="en-GB" sz="1400" b="0" dirty="0">
                <a:solidFill>
                  <a:srgbClr val="DCDCAA"/>
                </a:solidFill>
                <a:effectLst/>
                <a:latin typeface="Consolas" panose="020B0609020204030204" pitchFamily="49" charset="0"/>
              </a:rPr>
              <a:t>print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articleText</a:t>
            </a:r>
            <a:r>
              <a:rPr lang="en-GB" sz="1400" b="0" dirty="0">
                <a:solidFill>
                  <a:srgbClr val="D4D4D4"/>
                </a:solidFill>
                <a:effectLst/>
                <a:latin typeface="Consolas" panose="020B0609020204030204" pitchFamily="49" charset="0"/>
              </a:rPr>
              <a:t>)</a:t>
            </a:r>
          </a:p>
          <a:p>
            <a:br>
              <a:rPr lang="en-GB" sz="1400" b="0" dirty="0">
                <a:solidFill>
                  <a:srgbClr val="D4D4D4"/>
                </a:solidFill>
                <a:effectLst/>
                <a:latin typeface="Consolas" panose="020B0609020204030204" pitchFamily="49" charset="0"/>
              </a:rPr>
            </a:br>
            <a:endParaRPr lang="en-GB" sz="1400" b="0" dirty="0">
              <a:solidFill>
                <a:srgbClr val="D4D4D4"/>
              </a:solidFill>
              <a:effectLst/>
              <a:latin typeface="Consolas" panose="020B0609020204030204" pitchFamily="49" charset="0"/>
            </a:endParaRPr>
          </a:p>
        </p:txBody>
      </p:sp>
      <p:pic>
        <p:nvPicPr>
          <p:cNvPr id="2" name="Picture 1" descr="Background pattern&#10;&#10;Description automatically generated">
            <a:extLst>
              <a:ext uri="{FF2B5EF4-FFF2-40B4-BE49-F238E27FC236}">
                <a16:creationId xmlns:a16="http://schemas.microsoft.com/office/drawing/2014/main" id="{959EBFFB-7261-6E3E-54DE-222FDC0BE5CD}"/>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B4027081-D69B-FEF6-00FF-BA0E1CC1FA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7" name="Picture 6" descr="Logo, company name&#10;&#10;Description automatically generated">
            <a:extLst>
              <a:ext uri="{FF2B5EF4-FFF2-40B4-BE49-F238E27FC236}">
                <a16:creationId xmlns:a16="http://schemas.microsoft.com/office/drawing/2014/main" id="{94CAC730-BF2F-F46D-BDCB-7BFF9AAC692E}"/>
              </a:ext>
            </a:extLst>
          </p:cNvPr>
          <p:cNvPicPr>
            <a:picLocks noChangeAspect="1"/>
          </p:cNvPicPr>
          <p:nvPr/>
        </p:nvPicPr>
        <p:blipFill>
          <a:blip r:embed="rId5"/>
          <a:stretch>
            <a:fillRect/>
          </a:stretch>
        </p:blipFill>
        <p:spPr>
          <a:xfrm>
            <a:off x="5099351" y="198388"/>
            <a:ext cx="1734694" cy="970603"/>
          </a:xfrm>
          <a:prstGeom prst="rect">
            <a:avLst/>
          </a:prstGeom>
        </p:spPr>
      </p:pic>
      <p:sp>
        <p:nvSpPr>
          <p:cNvPr id="8" name="TextBox 7">
            <a:extLst>
              <a:ext uri="{FF2B5EF4-FFF2-40B4-BE49-F238E27FC236}">
                <a16:creationId xmlns:a16="http://schemas.microsoft.com/office/drawing/2014/main" id="{52B4A480-1C14-4258-05A3-45AB9537A838}"/>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0" name="Title 1">
            <a:extLst>
              <a:ext uri="{FF2B5EF4-FFF2-40B4-BE49-F238E27FC236}">
                <a16:creationId xmlns:a16="http://schemas.microsoft.com/office/drawing/2014/main" id="{65F2EA59-D22C-509F-D50F-A0E0592029C9}"/>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Scraping the news site…</a:t>
            </a:r>
          </a:p>
        </p:txBody>
      </p:sp>
      <p:cxnSp>
        <p:nvCxnSpPr>
          <p:cNvPr id="11" name="Straight Connector 10">
            <a:extLst>
              <a:ext uri="{FF2B5EF4-FFF2-40B4-BE49-F238E27FC236}">
                <a16:creationId xmlns:a16="http://schemas.microsoft.com/office/drawing/2014/main" id="{469BE1C1-1E6D-FFA8-0F16-1E7796FD1FDC}"/>
              </a:ext>
            </a:extLst>
          </p:cNvPr>
          <p:cNvCxnSpPr>
            <a:cxnSpLocks/>
          </p:cNvCxnSpPr>
          <p:nvPr/>
        </p:nvCxnSpPr>
        <p:spPr>
          <a:xfrm>
            <a:off x="5803412"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1176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083118-8A4C-CAE3-53A8-5760B97B550E}"/>
              </a:ext>
            </a:extLst>
          </p:cNvPr>
          <p:cNvSpPr txBox="1"/>
          <p:nvPr/>
        </p:nvSpPr>
        <p:spPr>
          <a:xfrm>
            <a:off x="199059" y="2197615"/>
            <a:ext cx="5417970" cy="3754874"/>
          </a:xfrm>
          <a:prstGeom prst="rect">
            <a:avLst/>
          </a:prstGeom>
          <a:noFill/>
        </p:spPr>
        <p:txBody>
          <a:bodyPr wrap="square" rtlCol="0">
            <a:spAutoFit/>
          </a:bodyPr>
          <a:lstStyle/>
          <a:p>
            <a:r>
              <a:rPr lang="en-GB" sz="1400" b="0" dirty="0">
                <a:solidFill>
                  <a:srgbClr val="6A9955"/>
                </a:solidFill>
                <a:effectLst/>
                <a:latin typeface="Consolas" panose="020B0609020204030204" pitchFamily="49" charset="0"/>
              </a:rPr>
              <a:t># Build the completion based on the extracted content for the content</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contentCompletion</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openai</a:t>
            </a:r>
            <a:r>
              <a:rPr lang="en-GB" sz="1400" b="0" dirty="0" err="1">
                <a:solidFill>
                  <a:srgbClr val="D4D4D4"/>
                </a:solidFill>
                <a:effectLst/>
                <a:latin typeface="Consolas" panose="020B0609020204030204" pitchFamily="49" charset="0"/>
              </a:rPr>
              <a:t>.ChatCompletion.create</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model</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'gpt-3.5-turbo'</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messages</a:t>
            </a:r>
            <a:r>
              <a:rPr lang="en-GB" sz="1400" b="0" dirty="0">
                <a:solidFill>
                  <a:srgbClr val="D4D4D4"/>
                </a:solidFill>
                <a:effectLst/>
                <a:latin typeface="Consolas" panose="020B0609020204030204" pitchFamily="49" charset="0"/>
              </a:rPr>
              <a:t> = [</a:t>
            </a:r>
          </a:p>
          <a:p>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"role"</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"user"</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"Rewrite the following text to be more concise: "</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articleText</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temperature</a:t>
            </a:r>
            <a:r>
              <a:rPr lang="en-GB" sz="1400" b="0" dirty="0">
                <a:solidFill>
                  <a:srgbClr val="D4D4D4"/>
                </a:solidFill>
                <a:effectLst/>
                <a:latin typeface="Consolas" panose="020B0609020204030204" pitchFamily="49" charset="0"/>
              </a:rPr>
              <a:t> = </a:t>
            </a:r>
            <a:r>
              <a:rPr lang="en-GB" sz="1400" b="0" dirty="0">
                <a:solidFill>
                  <a:srgbClr val="B5CEA8"/>
                </a:solidFill>
                <a:effectLst/>
                <a:latin typeface="Consolas" panose="020B0609020204030204" pitchFamily="49" charset="0"/>
              </a:rPr>
              <a:t>0</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a:t>
            </a:r>
          </a:p>
          <a:p>
            <a:br>
              <a:rPr lang="en-GB" sz="1400" b="0" dirty="0">
                <a:solidFill>
                  <a:srgbClr val="D4D4D4"/>
                </a:solidFill>
                <a:effectLst/>
                <a:latin typeface="Consolas" panose="020B0609020204030204" pitchFamily="49" charset="0"/>
              </a:rPr>
            </a:br>
            <a:r>
              <a:rPr lang="en-GB" sz="1400" b="0" dirty="0">
                <a:solidFill>
                  <a:srgbClr val="6A9955"/>
                </a:solidFill>
                <a:effectLst/>
                <a:latin typeface="Consolas" panose="020B0609020204030204" pitchFamily="49" charset="0"/>
              </a:rPr>
              <a:t># Place our new content into the variable </a:t>
            </a:r>
            <a:r>
              <a:rPr lang="en-GB" sz="1400" b="0" dirty="0" err="1">
                <a:solidFill>
                  <a:srgbClr val="6A9955"/>
                </a:solidFill>
                <a:effectLst/>
                <a:latin typeface="Consolas" panose="020B0609020204030204" pitchFamily="49" charset="0"/>
              </a:rPr>
              <a:t>wpPostContent</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wpPostContent</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contentCompletion</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'choices'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'message'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a:t>
            </a:r>
          </a:p>
          <a:p>
            <a:br>
              <a:rPr lang="en-GB" sz="1400" b="0" dirty="0">
                <a:solidFill>
                  <a:srgbClr val="D4D4D4"/>
                </a:solidFill>
                <a:effectLst/>
                <a:latin typeface="Consolas" panose="020B0609020204030204" pitchFamily="49" charset="0"/>
              </a:rPr>
            </a:br>
            <a:endParaRPr lang="en-GB" sz="1400" b="0" dirty="0">
              <a:solidFill>
                <a:srgbClr val="D4D4D4"/>
              </a:solidFill>
              <a:effectLst/>
              <a:latin typeface="Consolas" panose="020B0609020204030204" pitchFamily="49" charset="0"/>
            </a:endParaRPr>
          </a:p>
        </p:txBody>
      </p:sp>
      <p:sp>
        <p:nvSpPr>
          <p:cNvPr id="4" name="TextBox 3">
            <a:extLst>
              <a:ext uri="{FF2B5EF4-FFF2-40B4-BE49-F238E27FC236}">
                <a16:creationId xmlns:a16="http://schemas.microsoft.com/office/drawing/2014/main" id="{1A63426D-9B24-EBBF-AE8D-1EC210ADFB9F}"/>
              </a:ext>
            </a:extLst>
          </p:cNvPr>
          <p:cNvSpPr txBox="1"/>
          <p:nvPr/>
        </p:nvSpPr>
        <p:spPr>
          <a:xfrm>
            <a:off x="6076893" y="2197615"/>
            <a:ext cx="5819527" cy="3754874"/>
          </a:xfrm>
          <a:prstGeom prst="rect">
            <a:avLst/>
          </a:prstGeom>
          <a:noFill/>
        </p:spPr>
        <p:txBody>
          <a:bodyPr wrap="square" rtlCol="0">
            <a:spAutoFit/>
          </a:bodyPr>
          <a:lstStyle/>
          <a:p>
            <a:r>
              <a:rPr lang="en-GB" sz="1400" b="0" dirty="0">
                <a:solidFill>
                  <a:srgbClr val="6A9955"/>
                </a:solidFill>
                <a:effectLst/>
                <a:latin typeface="Consolas" panose="020B0609020204030204" pitchFamily="49" charset="0"/>
              </a:rPr>
              <a:t># Build the completion based on the extracted content for the content</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titleCompletion</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openai</a:t>
            </a:r>
            <a:r>
              <a:rPr lang="en-GB" sz="1400" b="0" dirty="0" err="1">
                <a:solidFill>
                  <a:srgbClr val="D4D4D4"/>
                </a:solidFill>
                <a:effectLst/>
                <a:latin typeface="Consolas" panose="020B0609020204030204" pitchFamily="49" charset="0"/>
              </a:rPr>
              <a:t>.ChatCompletion.create</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model</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'gpt-3.5-turbo'</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messages</a:t>
            </a:r>
            <a:r>
              <a:rPr lang="en-GB" sz="1400" b="0" dirty="0">
                <a:solidFill>
                  <a:srgbClr val="D4D4D4"/>
                </a:solidFill>
                <a:effectLst/>
                <a:latin typeface="Consolas" panose="020B0609020204030204" pitchFamily="49" charset="0"/>
              </a:rPr>
              <a:t> = [</a:t>
            </a:r>
          </a:p>
          <a:p>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"role"</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"user"</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"Rewrite the following text to be more concise: "</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newsArticles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err="1">
                <a:solidFill>
                  <a:srgbClr val="D4D4D4"/>
                </a:solidFill>
                <a:effectLst/>
                <a:latin typeface="Consolas" panose="020B0609020204030204" pitchFamily="49" charset="0"/>
              </a:rPr>
              <a:t>title.text</a:t>
            </a:r>
            <a:r>
              <a:rPr lang="en-GB" sz="1400" b="0" dirty="0">
                <a:solidFill>
                  <a:srgbClr val="D4D4D4"/>
                </a:solidFill>
                <a:effectLst/>
                <a:latin typeface="Consolas" panose="020B0609020204030204" pitchFamily="49" charset="0"/>
              </a:rPr>
              <a:t>}</a:t>
            </a:r>
          </a:p>
          <a:p>
            <a:r>
              <a:rPr lang="en-GB" sz="1400" b="0" dirty="0">
                <a:solidFill>
                  <a:srgbClr val="D4D4D4"/>
                </a:solidFill>
                <a:effectLst/>
                <a:latin typeface="Consolas" panose="020B0609020204030204" pitchFamily="49" charset="0"/>
              </a:rPr>
              <a:t>  ],</a:t>
            </a:r>
          </a:p>
          <a:p>
            <a:r>
              <a:rPr lang="en-GB" sz="1400" b="0" dirty="0">
                <a:solidFill>
                  <a:srgbClr val="D4D4D4"/>
                </a:solidFill>
                <a:effectLst/>
                <a:latin typeface="Consolas" panose="020B0609020204030204" pitchFamily="49" charset="0"/>
              </a:rPr>
              <a:t>  </a:t>
            </a:r>
            <a:r>
              <a:rPr lang="en-GB" sz="1400" b="0" dirty="0">
                <a:solidFill>
                  <a:srgbClr val="9CDCFE"/>
                </a:solidFill>
                <a:effectLst/>
                <a:latin typeface="Consolas" panose="020B0609020204030204" pitchFamily="49" charset="0"/>
              </a:rPr>
              <a:t>temperature</a:t>
            </a:r>
            <a:r>
              <a:rPr lang="en-GB" sz="1400" b="0" dirty="0">
                <a:solidFill>
                  <a:srgbClr val="D4D4D4"/>
                </a:solidFill>
                <a:effectLst/>
                <a:latin typeface="Consolas" panose="020B0609020204030204" pitchFamily="49" charset="0"/>
              </a:rPr>
              <a:t> = </a:t>
            </a:r>
            <a:r>
              <a:rPr lang="en-GB" sz="1400" b="0" dirty="0">
                <a:solidFill>
                  <a:srgbClr val="B5CEA8"/>
                </a:solidFill>
                <a:effectLst/>
                <a:latin typeface="Consolas" panose="020B0609020204030204" pitchFamily="49" charset="0"/>
              </a:rPr>
              <a:t>0</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a:t>
            </a:r>
          </a:p>
          <a:p>
            <a:br>
              <a:rPr lang="en-GB" sz="1400" b="0" dirty="0">
                <a:solidFill>
                  <a:srgbClr val="D4D4D4"/>
                </a:solidFill>
                <a:effectLst/>
                <a:latin typeface="Consolas" panose="020B0609020204030204" pitchFamily="49" charset="0"/>
              </a:rPr>
            </a:br>
            <a:r>
              <a:rPr lang="en-GB" sz="1400" b="0" dirty="0">
                <a:solidFill>
                  <a:srgbClr val="6A9955"/>
                </a:solidFill>
                <a:effectLst/>
                <a:latin typeface="Consolas" panose="020B0609020204030204" pitchFamily="49" charset="0"/>
              </a:rPr>
              <a:t># Place our new slug into the variable </a:t>
            </a:r>
            <a:r>
              <a:rPr lang="en-GB" sz="1400" b="0" dirty="0" err="1">
                <a:solidFill>
                  <a:srgbClr val="6A9955"/>
                </a:solidFill>
                <a:effectLst/>
                <a:latin typeface="Consolas" panose="020B0609020204030204" pitchFamily="49" charset="0"/>
              </a:rPr>
              <a:t>wpSlug</a:t>
            </a:r>
            <a:r>
              <a:rPr lang="en-GB" sz="1400" b="0" dirty="0">
                <a:solidFill>
                  <a:srgbClr val="6A9955"/>
                </a:solidFill>
                <a:effectLst/>
                <a:latin typeface="Consolas" panose="020B0609020204030204" pitchFamily="49" charset="0"/>
              </a:rPr>
              <a:t>, transforming it to be URL safe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titleCompletion</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'choices'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'message'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wpSlug</a:t>
            </a:r>
            <a:r>
              <a:rPr lang="en-GB" sz="1400" b="0" dirty="0" err="1">
                <a:solidFill>
                  <a:srgbClr val="D4D4D4"/>
                </a:solidFill>
                <a:effectLst/>
                <a:latin typeface="Consolas" panose="020B0609020204030204" pitchFamily="49" charset="0"/>
              </a:rPr>
              <a:t>.lower</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wpSlug</a:t>
            </a:r>
            <a:r>
              <a:rPr lang="en-GB" sz="1400" b="0" dirty="0" err="1">
                <a:solidFill>
                  <a:srgbClr val="D4D4D4"/>
                </a:solidFill>
                <a:effectLst/>
                <a:latin typeface="Consolas" panose="020B0609020204030204" pitchFamily="49" charset="0"/>
              </a:rPr>
              <a:t>.replace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 "</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a:t>
            </a:r>
            <a:r>
              <a:rPr lang="en-GB" sz="1400" b="0" dirty="0">
                <a:solidFill>
                  <a:srgbClr val="D4D4D4"/>
                </a:solidFill>
                <a:effectLst/>
                <a:latin typeface="Consolas" panose="020B0609020204030204" pitchFamily="49" charset="0"/>
              </a:rPr>
              <a:t>)</a:t>
            </a:r>
          </a:p>
        </p:txBody>
      </p:sp>
      <p:pic>
        <p:nvPicPr>
          <p:cNvPr id="2" name="Picture 1" descr="Background pattern&#10;&#10;Description automatically generated">
            <a:extLst>
              <a:ext uri="{FF2B5EF4-FFF2-40B4-BE49-F238E27FC236}">
                <a16:creationId xmlns:a16="http://schemas.microsoft.com/office/drawing/2014/main" id="{A1BA9B35-D8EF-8A87-416E-7FB5D0425061}"/>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A0460186-F4C4-6D77-8C01-17241FFFA5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7" name="Picture 6" descr="Logo, company name&#10;&#10;Description automatically generated">
            <a:extLst>
              <a:ext uri="{FF2B5EF4-FFF2-40B4-BE49-F238E27FC236}">
                <a16:creationId xmlns:a16="http://schemas.microsoft.com/office/drawing/2014/main" id="{3121CEBE-8199-ED88-84CE-98D61949BC32}"/>
              </a:ext>
            </a:extLst>
          </p:cNvPr>
          <p:cNvPicPr>
            <a:picLocks noChangeAspect="1"/>
          </p:cNvPicPr>
          <p:nvPr/>
        </p:nvPicPr>
        <p:blipFill>
          <a:blip r:embed="rId5"/>
          <a:stretch>
            <a:fillRect/>
          </a:stretch>
        </p:blipFill>
        <p:spPr>
          <a:xfrm>
            <a:off x="5099351" y="198388"/>
            <a:ext cx="1734694" cy="970603"/>
          </a:xfrm>
          <a:prstGeom prst="rect">
            <a:avLst/>
          </a:prstGeom>
        </p:spPr>
      </p:pic>
      <p:sp>
        <p:nvSpPr>
          <p:cNvPr id="8" name="TextBox 7">
            <a:extLst>
              <a:ext uri="{FF2B5EF4-FFF2-40B4-BE49-F238E27FC236}">
                <a16:creationId xmlns:a16="http://schemas.microsoft.com/office/drawing/2014/main" id="{5B3B90C4-688C-86CA-9335-F4981BBFBCB7}"/>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0" name="Title 1">
            <a:extLst>
              <a:ext uri="{FF2B5EF4-FFF2-40B4-BE49-F238E27FC236}">
                <a16:creationId xmlns:a16="http://schemas.microsoft.com/office/drawing/2014/main" id="{3B8DE350-D266-B3A2-F0CC-B0F87E8AC7E6}"/>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Send content to GPT…</a:t>
            </a:r>
          </a:p>
        </p:txBody>
      </p:sp>
      <p:cxnSp>
        <p:nvCxnSpPr>
          <p:cNvPr id="11" name="Straight Connector 10">
            <a:extLst>
              <a:ext uri="{FF2B5EF4-FFF2-40B4-BE49-F238E27FC236}">
                <a16:creationId xmlns:a16="http://schemas.microsoft.com/office/drawing/2014/main" id="{830C74D0-C15E-2E3E-08BD-1682C21CB407}"/>
              </a:ext>
            </a:extLst>
          </p:cNvPr>
          <p:cNvCxnSpPr>
            <a:cxnSpLocks/>
          </p:cNvCxnSpPr>
          <p:nvPr/>
        </p:nvCxnSpPr>
        <p:spPr>
          <a:xfrm>
            <a:off x="5803412"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2077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083118-8A4C-CAE3-53A8-5760B97B550E}"/>
              </a:ext>
            </a:extLst>
          </p:cNvPr>
          <p:cNvSpPr txBox="1"/>
          <p:nvPr/>
        </p:nvSpPr>
        <p:spPr>
          <a:xfrm>
            <a:off x="242922" y="2167753"/>
            <a:ext cx="5352333" cy="3754874"/>
          </a:xfrm>
          <a:prstGeom prst="rect">
            <a:avLst/>
          </a:prstGeom>
          <a:noFill/>
        </p:spPr>
        <p:txBody>
          <a:bodyPr wrap="square" rtlCol="0">
            <a:spAutoFit/>
          </a:bodyPr>
          <a:lstStyle/>
          <a:p>
            <a:r>
              <a:rPr lang="en-GB" sz="1400" b="0" dirty="0" err="1">
                <a:solidFill>
                  <a:srgbClr val="9CDCFE"/>
                </a:solidFill>
                <a:effectLst/>
                <a:latin typeface="Consolas" panose="020B0609020204030204" pitchFamily="49" charset="0"/>
              </a:rPr>
              <a:t>wpUser</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"***username here***"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wpPaassword</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"***password here***"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wpURL</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'https://***</a:t>
            </a:r>
            <a:r>
              <a:rPr lang="en-GB" sz="1400" b="0" dirty="0" err="1">
                <a:solidFill>
                  <a:srgbClr val="CE9178"/>
                </a:solidFill>
                <a:effectLst/>
                <a:latin typeface="Consolas" panose="020B0609020204030204" pitchFamily="49" charset="0"/>
              </a:rPr>
              <a:t>url</a:t>
            </a:r>
            <a:r>
              <a:rPr lang="en-GB" sz="1400" b="0" dirty="0">
                <a:solidFill>
                  <a:srgbClr val="CE9178"/>
                </a:solidFill>
                <a:effectLst/>
                <a:latin typeface="Consolas" panose="020B0609020204030204" pitchFamily="49" charset="0"/>
              </a:rPr>
              <a:t> here***/</a:t>
            </a:r>
            <a:r>
              <a:rPr lang="en-GB" sz="1400" b="0" dirty="0" err="1">
                <a:solidFill>
                  <a:srgbClr val="CE9178"/>
                </a:solidFill>
                <a:effectLst/>
                <a:latin typeface="Consolas" panose="020B0609020204030204" pitchFamily="49" charset="0"/>
              </a:rPr>
              <a:t>wp-json</a:t>
            </a:r>
            <a:r>
              <a:rPr lang="en-GB" sz="1400" b="0" dirty="0">
                <a:solidFill>
                  <a:srgbClr val="CE9178"/>
                </a:solidFill>
                <a:effectLst/>
                <a:latin typeface="Consolas" panose="020B0609020204030204" pitchFamily="49" charset="0"/>
              </a:rPr>
              <a:t>/</a:t>
            </a:r>
            <a:r>
              <a:rPr lang="en-GB" sz="1400" b="0" dirty="0" err="1">
                <a:solidFill>
                  <a:srgbClr val="CE9178"/>
                </a:solidFill>
                <a:effectLst/>
                <a:latin typeface="Consolas" panose="020B0609020204030204" pitchFamily="49" charset="0"/>
              </a:rPr>
              <a:t>wp</a:t>
            </a:r>
            <a:r>
              <a:rPr lang="en-GB" sz="1400" b="0" dirty="0">
                <a:solidFill>
                  <a:srgbClr val="CE9178"/>
                </a:solidFill>
                <a:effectLst/>
                <a:latin typeface="Consolas" panose="020B0609020204030204" pitchFamily="49" charset="0"/>
              </a:rPr>
              <a:t>/v2/posts’</a:t>
            </a:r>
          </a:p>
          <a:p>
            <a:endParaRPr lang="en-GB" sz="1400" b="0" dirty="0">
              <a:solidFill>
                <a:srgbClr val="D4D4D4"/>
              </a:solidFill>
              <a:effectLst/>
              <a:latin typeface="Consolas" panose="020B0609020204030204" pitchFamily="49" charset="0"/>
            </a:endParaRPr>
          </a:p>
          <a:p>
            <a:r>
              <a:rPr lang="en-GB" sz="1400" b="0" dirty="0">
                <a:solidFill>
                  <a:srgbClr val="6A9955"/>
                </a:solidFill>
                <a:effectLst/>
                <a:latin typeface="Consolas" panose="020B0609020204030204" pitchFamily="49" charset="0"/>
              </a:rPr>
              <a:t># Create the authentication header for </a:t>
            </a:r>
            <a:r>
              <a:rPr lang="en-GB" sz="1400" b="0" dirty="0" err="1">
                <a:solidFill>
                  <a:srgbClr val="6A9955"/>
                </a:solidFill>
                <a:effectLst/>
                <a:latin typeface="Consolas" panose="020B0609020204030204" pitchFamily="49" charset="0"/>
              </a:rPr>
              <a:t>Wordpress</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wpCredentials</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wpUser</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wpPaassword</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wpToken</a:t>
            </a:r>
            <a:r>
              <a:rPr lang="en-GB" sz="1400" b="0" dirty="0">
                <a:solidFill>
                  <a:srgbClr val="D4D4D4"/>
                </a:solidFill>
                <a:effectLst/>
                <a:latin typeface="Consolas" panose="020B0609020204030204" pitchFamily="49" charset="0"/>
              </a:rPr>
              <a:t> = </a:t>
            </a:r>
            <a:r>
              <a:rPr lang="en-GB" sz="1400" b="0" dirty="0">
                <a:solidFill>
                  <a:srgbClr val="4EC9B0"/>
                </a:solidFill>
                <a:effectLst/>
                <a:latin typeface="Consolas" panose="020B0609020204030204" pitchFamily="49" charset="0"/>
              </a:rPr>
              <a:t>base64</a:t>
            </a:r>
            <a:r>
              <a:rPr lang="en-GB" sz="1400" b="0" dirty="0">
                <a:solidFill>
                  <a:srgbClr val="D4D4D4"/>
                </a:solidFill>
                <a:effectLst/>
                <a:latin typeface="Consolas" panose="020B0609020204030204" pitchFamily="49" charset="0"/>
              </a:rPr>
              <a:t>.</a:t>
            </a:r>
            <a:r>
              <a:rPr lang="en-GB" sz="1400" b="0" dirty="0">
                <a:solidFill>
                  <a:srgbClr val="DCDCAA"/>
                </a:solidFill>
                <a:effectLst/>
                <a:latin typeface="Consolas" panose="020B0609020204030204" pitchFamily="49" charset="0"/>
              </a:rPr>
              <a:t>b64encode</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wpCredentials</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encode</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wpHeader</a:t>
            </a:r>
            <a:r>
              <a:rPr lang="en-GB" sz="1400" b="0" dirty="0">
                <a:solidFill>
                  <a:srgbClr val="D4D4D4"/>
                </a:solidFill>
                <a:effectLst/>
                <a:latin typeface="Consolas" panose="020B0609020204030204" pitchFamily="49" charset="0"/>
              </a:rPr>
              <a:t> = {</a:t>
            </a:r>
            <a:r>
              <a:rPr lang="en-GB" sz="1400" b="0" dirty="0">
                <a:solidFill>
                  <a:srgbClr val="CE9178"/>
                </a:solidFill>
                <a:effectLst/>
                <a:latin typeface="Consolas" panose="020B0609020204030204" pitchFamily="49" charset="0"/>
              </a:rPr>
              <a:t>'Authorization'</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'Basic '</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wpToken</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decode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'utf-8'</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'Content-Type'</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'application/</a:t>
            </a:r>
            <a:r>
              <a:rPr lang="en-GB" sz="1400" b="0" dirty="0" err="1">
                <a:solidFill>
                  <a:srgbClr val="CE9178"/>
                </a:solidFill>
                <a:effectLst/>
                <a:latin typeface="Consolas" panose="020B0609020204030204" pitchFamily="49" charset="0"/>
              </a:rPr>
              <a:t>json</a:t>
            </a:r>
            <a:r>
              <a:rPr lang="en-GB" sz="1400" b="0" dirty="0">
                <a:solidFill>
                  <a:srgbClr val="CE9178"/>
                </a:solidFill>
                <a:effectLst/>
                <a:latin typeface="Consolas" panose="020B0609020204030204" pitchFamily="49" charset="0"/>
              </a:rPr>
              <a:t>’</a:t>
            </a:r>
            <a:r>
              <a:rPr lang="en-GB" sz="1400" b="0" dirty="0">
                <a:solidFill>
                  <a:srgbClr val="D4D4D4"/>
                </a:solidFill>
                <a:effectLst/>
                <a:latin typeface="Consolas" panose="020B0609020204030204" pitchFamily="49" charset="0"/>
              </a:rPr>
              <a:t>}</a:t>
            </a:r>
          </a:p>
          <a:p>
            <a:endParaRPr lang="en-GB" sz="1400" b="0" dirty="0">
              <a:solidFill>
                <a:srgbClr val="D4D4D4"/>
              </a:solidFill>
              <a:effectLst/>
              <a:latin typeface="Consolas" panose="020B0609020204030204" pitchFamily="49" charset="0"/>
            </a:endParaRPr>
          </a:p>
          <a:p>
            <a:r>
              <a:rPr lang="en-GB" sz="1400" b="0" dirty="0">
                <a:solidFill>
                  <a:srgbClr val="6A9955"/>
                </a:solidFill>
                <a:effectLst/>
                <a:latin typeface="Consolas" panose="020B0609020204030204" pitchFamily="49" charset="0"/>
              </a:rPr>
              <a:t># Place our new slug into the variable </a:t>
            </a:r>
            <a:r>
              <a:rPr lang="en-GB" sz="1400" b="0" dirty="0" err="1">
                <a:solidFill>
                  <a:srgbClr val="6A9955"/>
                </a:solidFill>
                <a:effectLst/>
                <a:latin typeface="Consolas" panose="020B0609020204030204" pitchFamily="49" charset="0"/>
              </a:rPr>
              <a:t>wpSlug</a:t>
            </a:r>
            <a:r>
              <a:rPr lang="en-GB" sz="1400" b="0" dirty="0">
                <a:solidFill>
                  <a:srgbClr val="6A9955"/>
                </a:solidFill>
                <a:effectLst/>
                <a:latin typeface="Consolas" panose="020B0609020204030204" pitchFamily="49" charset="0"/>
              </a:rPr>
              <a:t>, transforming it to be URL safe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titleCompletion</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'choices'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'message'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wpSlug</a:t>
            </a:r>
            <a:r>
              <a:rPr lang="en-GB" sz="1400" b="0" dirty="0" err="1">
                <a:solidFill>
                  <a:srgbClr val="D4D4D4"/>
                </a:solidFill>
                <a:effectLst/>
                <a:latin typeface="Consolas" panose="020B0609020204030204" pitchFamily="49" charset="0"/>
              </a:rPr>
              <a:t>.lower</a:t>
            </a:r>
            <a:r>
              <a:rPr lang="en-GB" sz="1400" b="0" dirty="0">
                <a:solidFill>
                  <a:srgbClr val="D4D4D4"/>
                </a:solidFill>
                <a:effectLst/>
                <a:latin typeface="Consolas" panose="020B0609020204030204" pitchFamily="49" charset="0"/>
              </a:rPr>
              <a:t>()</a:t>
            </a:r>
          </a:p>
          <a:p>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wpSlug</a:t>
            </a:r>
            <a:r>
              <a:rPr lang="en-GB" sz="1400" b="0" dirty="0" err="1">
                <a:solidFill>
                  <a:srgbClr val="D4D4D4"/>
                </a:solidFill>
                <a:effectLst/>
                <a:latin typeface="Consolas" panose="020B0609020204030204" pitchFamily="49" charset="0"/>
              </a:rPr>
              <a:t>.replace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 "</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a:t>
            </a:r>
            <a:r>
              <a:rPr lang="en-GB" sz="1400" b="0" dirty="0">
                <a:solidFill>
                  <a:srgbClr val="D4D4D4"/>
                </a:solidFill>
                <a:effectLst/>
                <a:latin typeface="Consolas" panose="020B0609020204030204" pitchFamily="49" charset="0"/>
              </a:rPr>
              <a:t>)</a:t>
            </a:r>
          </a:p>
        </p:txBody>
      </p:sp>
      <p:sp>
        <p:nvSpPr>
          <p:cNvPr id="4" name="TextBox 3">
            <a:extLst>
              <a:ext uri="{FF2B5EF4-FFF2-40B4-BE49-F238E27FC236}">
                <a16:creationId xmlns:a16="http://schemas.microsoft.com/office/drawing/2014/main" id="{1A63426D-9B24-EBBF-AE8D-1EC210ADFB9F}"/>
              </a:ext>
            </a:extLst>
          </p:cNvPr>
          <p:cNvSpPr txBox="1"/>
          <p:nvPr/>
        </p:nvSpPr>
        <p:spPr>
          <a:xfrm>
            <a:off x="6011570" y="2167753"/>
            <a:ext cx="6180430" cy="3539430"/>
          </a:xfrm>
          <a:prstGeom prst="rect">
            <a:avLst/>
          </a:prstGeom>
          <a:noFill/>
        </p:spPr>
        <p:txBody>
          <a:bodyPr wrap="square" rtlCol="0">
            <a:spAutoFit/>
          </a:bodyPr>
          <a:lstStyle/>
          <a:p>
            <a:r>
              <a:rPr lang="en-GB" sz="1400" b="0" dirty="0">
                <a:solidFill>
                  <a:srgbClr val="6A9955"/>
                </a:solidFill>
                <a:effectLst/>
                <a:latin typeface="Consolas" panose="020B0609020204030204" pitchFamily="49" charset="0"/>
              </a:rPr>
              <a:t>#print(titleCompletion['choices'][0]['message']['content'])</a:t>
            </a:r>
            <a:endParaRPr lang="en-GB" sz="1400" b="0" dirty="0">
              <a:solidFill>
                <a:srgbClr val="D4D4D4"/>
              </a:solidFill>
              <a:effectLst/>
              <a:latin typeface="Consolas" panose="020B0609020204030204" pitchFamily="49" charset="0"/>
            </a:endParaRPr>
          </a:p>
          <a:p>
            <a:r>
              <a:rPr lang="en-GB" sz="1400" b="0" dirty="0">
                <a:solidFill>
                  <a:srgbClr val="6A9955"/>
                </a:solidFill>
                <a:effectLst/>
                <a:latin typeface="Consolas" panose="020B0609020204030204" pitchFamily="49" charset="0"/>
              </a:rPr>
              <a:t>#print(wpPostContent)</a:t>
            </a:r>
            <a:endParaRPr lang="en-GB" sz="1400" b="0" dirty="0">
              <a:solidFill>
                <a:srgbClr val="D4D4D4"/>
              </a:solidFill>
              <a:effectLst/>
              <a:latin typeface="Consolas" panose="020B0609020204030204" pitchFamily="49" charset="0"/>
            </a:endParaRPr>
          </a:p>
          <a:p>
            <a:r>
              <a:rPr lang="en-GB" sz="1400" b="0" dirty="0">
                <a:solidFill>
                  <a:srgbClr val="6A9955"/>
                </a:solidFill>
                <a:effectLst/>
                <a:latin typeface="Consolas" panose="020B0609020204030204" pitchFamily="49" charset="0"/>
              </a:rPr>
              <a:t>#print(wpSlug)</a:t>
            </a:r>
            <a:endParaRPr lang="en-GB" sz="1400" b="0" dirty="0">
              <a:solidFill>
                <a:srgbClr val="D4D4D4"/>
              </a:solidFill>
              <a:effectLst/>
              <a:latin typeface="Consolas" panose="020B0609020204030204" pitchFamily="49" charset="0"/>
            </a:endParaRPr>
          </a:p>
          <a:p>
            <a:endParaRPr lang="en-GB" sz="1400" b="0" dirty="0">
              <a:solidFill>
                <a:srgbClr val="6A9955"/>
              </a:solidFill>
              <a:effectLst/>
              <a:latin typeface="Consolas" panose="020B0609020204030204" pitchFamily="49" charset="0"/>
            </a:endParaRPr>
          </a:p>
          <a:p>
            <a:r>
              <a:rPr lang="en-GB" sz="1400" b="0" dirty="0">
                <a:solidFill>
                  <a:srgbClr val="6A9955"/>
                </a:solidFill>
                <a:effectLst/>
                <a:latin typeface="Consolas" panose="020B0609020204030204" pitchFamily="49" charset="0"/>
              </a:rPr>
              <a:t># Send the new post to </a:t>
            </a:r>
            <a:r>
              <a:rPr lang="en-GB" sz="1400" b="0" dirty="0" err="1">
                <a:solidFill>
                  <a:srgbClr val="6A9955"/>
                </a:solidFill>
                <a:effectLst/>
                <a:latin typeface="Consolas" panose="020B0609020204030204" pitchFamily="49" charset="0"/>
              </a:rPr>
              <a:t>Wordpress</a:t>
            </a:r>
            <a:r>
              <a:rPr lang="en-GB" sz="1400" b="0" dirty="0">
                <a:solidFill>
                  <a:srgbClr val="6A9955"/>
                </a:solidFill>
                <a:effectLst/>
                <a:latin typeface="Consolas" panose="020B0609020204030204" pitchFamily="49" charset="0"/>
              </a:rPr>
              <a:t> in a draft state</a:t>
            </a:r>
            <a:endParaRPr lang="en-GB" sz="1400" b="0" dirty="0">
              <a:solidFill>
                <a:srgbClr val="D4D4D4"/>
              </a:solidFill>
              <a:effectLst/>
              <a:latin typeface="Consolas" panose="020B0609020204030204" pitchFamily="49" charset="0"/>
            </a:endParaRPr>
          </a:p>
          <a:p>
            <a:r>
              <a:rPr lang="en-GB" sz="1400" b="0" dirty="0" err="1">
                <a:solidFill>
                  <a:srgbClr val="9CDCFE"/>
                </a:solidFill>
                <a:effectLst/>
                <a:latin typeface="Consolas" panose="020B0609020204030204" pitchFamily="49" charset="0"/>
              </a:rPr>
              <a:t>wpData</a:t>
            </a:r>
            <a:r>
              <a:rPr lang="en-GB" sz="1400" b="0" dirty="0">
                <a:solidFill>
                  <a:srgbClr val="D4D4D4"/>
                </a:solidFill>
                <a:effectLst/>
                <a:latin typeface="Consolas" panose="020B0609020204030204" pitchFamily="49" charset="0"/>
              </a:rPr>
              <a:t> = {</a:t>
            </a:r>
          </a:p>
          <a:p>
            <a:r>
              <a:rPr lang="en-GB" sz="1400" b="0" dirty="0">
                <a:solidFill>
                  <a:srgbClr val="CE9178"/>
                </a:solidFill>
                <a:effectLst/>
                <a:latin typeface="Consolas" panose="020B0609020204030204" pitchFamily="49" charset="0"/>
              </a:rPr>
              <a:t>'title'</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titleCompletion</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'choices'</a:t>
            </a:r>
            <a:r>
              <a:rPr lang="en-GB" sz="1400" b="0" dirty="0">
                <a:solidFill>
                  <a:srgbClr val="D4D4D4"/>
                </a:solidFill>
                <a:effectLst/>
                <a:latin typeface="Consolas" panose="020B0609020204030204" pitchFamily="49" charset="0"/>
              </a:rPr>
              <a:t>][</a:t>
            </a:r>
            <a:r>
              <a:rPr lang="en-GB" sz="1400" b="0" dirty="0">
                <a:solidFill>
                  <a:srgbClr val="B5CEA8"/>
                </a:solidFill>
                <a:effectLst/>
                <a:latin typeface="Consolas" panose="020B0609020204030204" pitchFamily="49" charset="0"/>
              </a:rPr>
              <a:t>0</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'message'</a:t>
            </a:r>
            <a:r>
              <a:rPr lang="en-GB" sz="1400" b="0" dirty="0">
                <a:solidFill>
                  <a:srgbClr val="D4D4D4"/>
                </a:solidFill>
                <a:effectLst/>
                <a:latin typeface="Consolas" panose="020B0609020204030204" pitchFamily="49" charset="0"/>
              </a:rPr>
              <a:t>][</a:t>
            </a:r>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a:t>
            </a:r>
          </a:p>
          <a:p>
            <a:r>
              <a:rPr lang="en-GB" sz="1400" b="0" dirty="0">
                <a:solidFill>
                  <a:srgbClr val="CE9178"/>
                </a:solidFill>
                <a:effectLst/>
                <a:latin typeface="Consolas" panose="020B0609020204030204" pitchFamily="49" charset="0"/>
              </a:rPr>
              <a:t>'status'</a:t>
            </a:r>
            <a:r>
              <a:rPr lang="en-GB" sz="1400" b="0" dirty="0">
                <a:solidFill>
                  <a:srgbClr val="D4D4D4"/>
                </a:solidFill>
                <a:effectLst/>
                <a:latin typeface="Consolas" panose="020B0609020204030204" pitchFamily="49" charset="0"/>
              </a:rPr>
              <a:t>: </a:t>
            </a:r>
            <a:r>
              <a:rPr lang="en-GB" sz="1400" b="0" dirty="0">
                <a:solidFill>
                  <a:srgbClr val="CE9178"/>
                </a:solidFill>
                <a:effectLst/>
                <a:latin typeface="Consolas" panose="020B0609020204030204" pitchFamily="49" charset="0"/>
              </a:rPr>
              <a:t>'draft'</a:t>
            </a:r>
            <a:r>
              <a:rPr lang="en-GB" sz="1400" b="0" dirty="0">
                <a:solidFill>
                  <a:srgbClr val="D4D4D4"/>
                </a:solidFill>
                <a:effectLst/>
                <a:latin typeface="Consolas" panose="020B0609020204030204" pitchFamily="49" charset="0"/>
              </a:rPr>
              <a:t>,</a:t>
            </a:r>
          </a:p>
          <a:p>
            <a:r>
              <a:rPr lang="en-GB" sz="1400" b="0" dirty="0">
                <a:solidFill>
                  <a:srgbClr val="CE9178"/>
                </a:solidFill>
                <a:effectLst/>
                <a:latin typeface="Consolas" panose="020B0609020204030204" pitchFamily="49" charset="0"/>
              </a:rPr>
              <a:t>'slug'</a:t>
            </a:r>
            <a:r>
              <a:rPr lang="en-GB" sz="1400" b="0" dirty="0">
                <a:solidFill>
                  <a:srgbClr val="D4D4D4"/>
                </a:solidFill>
                <a:effectLst/>
                <a:latin typeface="Consolas" panose="020B0609020204030204" pitchFamily="49" charset="0"/>
              </a:rPr>
              <a:t> : </a:t>
            </a:r>
            <a:r>
              <a:rPr lang="en-GB" sz="1400" b="0" dirty="0" err="1">
                <a:solidFill>
                  <a:srgbClr val="9CDCFE"/>
                </a:solidFill>
                <a:effectLst/>
                <a:latin typeface="Consolas" panose="020B0609020204030204" pitchFamily="49" charset="0"/>
              </a:rPr>
              <a:t>wpSlug</a:t>
            </a:r>
            <a:r>
              <a:rPr lang="en-GB" sz="1400" b="0" dirty="0">
                <a:solidFill>
                  <a:srgbClr val="D4D4D4"/>
                </a:solidFill>
                <a:effectLst/>
                <a:latin typeface="Consolas" panose="020B0609020204030204" pitchFamily="49" charset="0"/>
              </a:rPr>
              <a:t>,</a:t>
            </a:r>
          </a:p>
          <a:p>
            <a:r>
              <a:rPr lang="en-GB" sz="1400" b="0" dirty="0">
                <a:solidFill>
                  <a:srgbClr val="CE9178"/>
                </a:solidFill>
                <a:effectLst/>
                <a:latin typeface="Consolas" panose="020B0609020204030204" pitchFamily="49" charset="0"/>
              </a:rPr>
              <a:t>'content'</a:t>
            </a:r>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wpPostContent</a:t>
            </a:r>
            <a:endParaRPr lang="en-GB" sz="1400" b="0" dirty="0">
              <a:solidFill>
                <a:srgbClr val="D4D4D4"/>
              </a:solidFill>
              <a:effectLst/>
              <a:latin typeface="Consolas" panose="020B0609020204030204" pitchFamily="49" charset="0"/>
            </a:endParaRPr>
          </a:p>
          <a:p>
            <a:r>
              <a:rPr lang="en-GB" sz="1400" b="0" dirty="0">
                <a:solidFill>
                  <a:srgbClr val="D4D4D4"/>
                </a:solidFill>
                <a:effectLst/>
                <a:latin typeface="Consolas" panose="020B0609020204030204" pitchFamily="49" charset="0"/>
              </a:rPr>
              <a:t>}</a:t>
            </a:r>
          </a:p>
          <a:p>
            <a:br>
              <a:rPr lang="en-GB" sz="1400" b="0" dirty="0">
                <a:solidFill>
                  <a:srgbClr val="D4D4D4"/>
                </a:solidFill>
                <a:effectLst/>
                <a:latin typeface="Consolas" panose="020B0609020204030204" pitchFamily="49" charset="0"/>
              </a:rPr>
            </a:br>
            <a:r>
              <a:rPr lang="en-GB" sz="1400" b="0" dirty="0" err="1">
                <a:solidFill>
                  <a:srgbClr val="9CDCFE"/>
                </a:solidFill>
                <a:effectLst/>
                <a:latin typeface="Consolas" panose="020B0609020204030204" pitchFamily="49" charset="0"/>
              </a:rPr>
              <a:t>wpResponse</a:t>
            </a:r>
            <a:r>
              <a:rPr lang="en-GB" sz="1400" b="0" dirty="0">
                <a:solidFill>
                  <a:srgbClr val="D4D4D4"/>
                </a:solidFill>
                <a:effectLst/>
                <a:latin typeface="Consolas" panose="020B0609020204030204" pitchFamily="49" charset="0"/>
              </a:rPr>
              <a:t> = </a:t>
            </a:r>
            <a:r>
              <a:rPr lang="en-GB" sz="1400" b="0" dirty="0" err="1">
                <a:solidFill>
                  <a:srgbClr val="4EC9B0"/>
                </a:solidFill>
                <a:effectLst/>
                <a:latin typeface="Consolas" panose="020B0609020204030204" pitchFamily="49" charset="0"/>
              </a:rPr>
              <a:t>requests</a:t>
            </a:r>
            <a:r>
              <a:rPr lang="en-GB" sz="1400" b="0" dirty="0" err="1">
                <a:solidFill>
                  <a:srgbClr val="D4D4D4"/>
                </a:solidFill>
                <a:effectLst/>
                <a:latin typeface="Consolas" panose="020B0609020204030204" pitchFamily="49" charset="0"/>
              </a:rPr>
              <a:t>.</a:t>
            </a:r>
            <a:r>
              <a:rPr lang="en-GB" sz="1400" b="0" dirty="0" err="1">
                <a:solidFill>
                  <a:srgbClr val="DCDCAA"/>
                </a:solidFill>
                <a:effectLst/>
                <a:latin typeface="Consolas" panose="020B0609020204030204" pitchFamily="49" charset="0"/>
              </a:rPr>
              <a:t>post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wpURL</a:t>
            </a:r>
            <a:r>
              <a:rPr lang="en-GB" sz="1400" b="0" dirty="0" err="1">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headers</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wpHeader</a:t>
            </a:r>
            <a:r>
              <a:rPr lang="en-GB" sz="1400" b="0" dirty="0">
                <a:solidFill>
                  <a:srgbClr val="D4D4D4"/>
                </a:solidFill>
                <a:effectLst/>
                <a:latin typeface="Consolas" panose="020B0609020204030204" pitchFamily="49" charset="0"/>
              </a:rPr>
              <a:t>, </a:t>
            </a:r>
            <a:r>
              <a:rPr lang="en-GB" sz="1400" b="0" dirty="0" err="1">
                <a:solidFill>
                  <a:srgbClr val="9CDCFE"/>
                </a:solidFill>
                <a:effectLst/>
                <a:latin typeface="Consolas" panose="020B0609020204030204" pitchFamily="49" charset="0"/>
              </a:rPr>
              <a:t>json</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wpData</a:t>
            </a:r>
            <a:r>
              <a:rPr lang="en-GB" sz="1400" b="0" dirty="0">
                <a:solidFill>
                  <a:srgbClr val="D4D4D4"/>
                </a:solidFill>
                <a:effectLst/>
                <a:latin typeface="Consolas" panose="020B0609020204030204" pitchFamily="49" charset="0"/>
              </a:rPr>
              <a:t>)</a:t>
            </a:r>
          </a:p>
          <a:p>
            <a:r>
              <a:rPr lang="en-GB" sz="1400" b="0" dirty="0">
                <a:solidFill>
                  <a:srgbClr val="DCDCAA"/>
                </a:solidFill>
                <a:effectLst/>
                <a:latin typeface="Consolas" panose="020B0609020204030204" pitchFamily="49" charset="0"/>
              </a:rPr>
              <a:t>print</a:t>
            </a:r>
            <a:r>
              <a:rPr lang="en-GB" sz="1400" b="0" dirty="0">
                <a:solidFill>
                  <a:srgbClr val="D4D4D4"/>
                </a:solidFill>
                <a:effectLst/>
                <a:latin typeface="Consolas" panose="020B0609020204030204" pitchFamily="49" charset="0"/>
              </a:rPr>
              <a:t>(</a:t>
            </a:r>
            <a:r>
              <a:rPr lang="en-GB" sz="1400" b="0" dirty="0" err="1">
                <a:solidFill>
                  <a:srgbClr val="9CDCFE"/>
                </a:solidFill>
                <a:effectLst/>
                <a:latin typeface="Consolas" panose="020B0609020204030204" pitchFamily="49" charset="0"/>
              </a:rPr>
              <a:t>wpResponse</a:t>
            </a:r>
            <a:r>
              <a:rPr lang="en-GB" sz="1400" b="0" dirty="0">
                <a:solidFill>
                  <a:srgbClr val="D4D4D4"/>
                </a:solidFill>
                <a:effectLst/>
                <a:latin typeface="Consolas" panose="020B0609020204030204" pitchFamily="49" charset="0"/>
              </a:rPr>
              <a:t>)</a:t>
            </a:r>
          </a:p>
        </p:txBody>
      </p:sp>
      <p:pic>
        <p:nvPicPr>
          <p:cNvPr id="2" name="Picture 1" descr="Background pattern&#10;&#10;Description automatically generated">
            <a:extLst>
              <a:ext uri="{FF2B5EF4-FFF2-40B4-BE49-F238E27FC236}">
                <a16:creationId xmlns:a16="http://schemas.microsoft.com/office/drawing/2014/main" id="{229BB39D-A339-CDDC-E462-8F24FB09946F}"/>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9BEE543D-67C6-330C-A94A-D0B4841B34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7" name="Picture 6" descr="Logo, company name&#10;&#10;Description automatically generated">
            <a:extLst>
              <a:ext uri="{FF2B5EF4-FFF2-40B4-BE49-F238E27FC236}">
                <a16:creationId xmlns:a16="http://schemas.microsoft.com/office/drawing/2014/main" id="{3EB09118-CFF1-D6FF-3929-89CB1EC796A7}"/>
              </a:ext>
            </a:extLst>
          </p:cNvPr>
          <p:cNvPicPr>
            <a:picLocks noChangeAspect="1"/>
          </p:cNvPicPr>
          <p:nvPr/>
        </p:nvPicPr>
        <p:blipFill>
          <a:blip r:embed="rId5"/>
          <a:stretch>
            <a:fillRect/>
          </a:stretch>
        </p:blipFill>
        <p:spPr>
          <a:xfrm>
            <a:off x="5099351" y="198388"/>
            <a:ext cx="1734694" cy="970603"/>
          </a:xfrm>
          <a:prstGeom prst="rect">
            <a:avLst/>
          </a:prstGeom>
        </p:spPr>
      </p:pic>
      <p:sp>
        <p:nvSpPr>
          <p:cNvPr id="8" name="TextBox 7">
            <a:extLst>
              <a:ext uri="{FF2B5EF4-FFF2-40B4-BE49-F238E27FC236}">
                <a16:creationId xmlns:a16="http://schemas.microsoft.com/office/drawing/2014/main" id="{F12C7510-75AE-315F-866F-FCE9B88A02B8}"/>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0" name="Title 1">
            <a:extLst>
              <a:ext uri="{FF2B5EF4-FFF2-40B4-BE49-F238E27FC236}">
                <a16:creationId xmlns:a16="http://schemas.microsoft.com/office/drawing/2014/main" id="{EEDBFAD7-2CB7-F308-B382-D9ABCEB3AF40}"/>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Create the draft post…</a:t>
            </a:r>
          </a:p>
        </p:txBody>
      </p:sp>
      <p:cxnSp>
        <p:nvCxnSpPr>
          <p:cNvPr id="11" name="Straight Connector 10">
            <a:extLst>
              <a:ext uri="{FF2B5EF4-FFF2-40B4-BE49-F238E27FC236}">
                <a16:creationId xmlns:a16="http://schemas.microsoft.com/office/drawing/2014/main" id="{B9F1F4C3-B986-31C9-678B-2F875C545103}"/>
              </a:ext>
            </a:extLst>
          </p:cNvPr>
          <p:cNvCxnSpPr>
            <a:cxnSpLocks/>
          </p:cNvCxnSpPr>
          <p:nvPr/>
        </p:nvCxnSpPr>
        <p:spPr>
          <a:xfrm>
            <a:off x="5803412"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2441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083118-8A4C-CAE3-53A8-5760B97B550E}"/>
              </a:ext>
            </a:extLst>
          </p:cNvPr>
          <p:cNvSpPr txBox="1"/>
          <p:nvPr/>
        </p:nvSpPr>
        <p:spPr>
          <a:xfrm>
            <a:off x="251272" y="2149653"/>
            <a:ext cx="3475357" cy="4662815"/>
          </a:xfrm>
          <a:prstGeom prst="rect">
            <a:avLst/>
          </a:prstGeom>
          <a:noFill/>
        </p:spPr>
        <p:txBody>
          <a:bodyPr wrap="square" rtlCol="0">
            <a:spAutoFit/>
          </a:bodyPr>
          <a:lstStyle/>
          <a:p>
            <a:r>
              <a:rPr lang="en-GB" sz="900" b="0" dirty="0">
                <a:solidFill>
                  <a:srgbClr val="C586C0"/>
                </a:solidFill>
                <a:effectLst/>
                <a:latin typeface="Consolas" panose="020B0609020204030204" pitchFamily="49" charset="0"/>
              </a:rPr>
              <a:t>import</a:t>
            </a:r>
            <a:r>
              <a:rPr lang="en-GB" sz="900" b="0" dirty="0">
                <a:solidFill>
                  <a:srgbClr val="D4D4D4"/>
                </a:solidFill>
                <a:effectLst/>
                <a:latin typeface="Consolas" panose="020B0609020204030204" pitchFamily="49" charset="0"/>
              </a:rPr>
              <a:t> </a:t>
            </a:r>
            <a:r>
              <a:rPr lang="en-GB" sz="900" b="0" dirty="0">
                <a:solidFill>
                  <a:srgbClr val="4EC9B0"/>
                </a:solidFill>
                <a:effectLst/>
                <a:latin typeface="Consolas" panose="020B0609020204030204" pitchFamily="49" charset="0"/>
              </a:rPr>
              <a:t>requests</a:t>
            </a:r>
            <a:endParaRPr lang="en-GB" sz="900" b="0" dirty="0">
              <a:solidFill>
                <a:srgbClr val="D4D4D4"/>
              </a:solidFill>
              <a:effectLst/>
              <a:latin typeface="Consolas" panose="020B0609020204030204" pitchFamily="49" charset="0"/>
            </a:endParaRPr>
          </a:p>
          <a:p>
            <a:r>
              <a:rPr lang="en-GB" sz="900" b="0" dirty="0">
                <a:solidFill>
                  <a:srgbClr val="C586C0"/>
                </a:solidFill>
                <a:effectLst/>
                <a:latin typeface="Consolas" panose="020B0609020204030204" pitchFamily="49" charset="0"/>
              </a:rPr>
              <a:t>import</a:t>
            </a:r>
            <a:r>
              <a:rPr lang="en-GB" sz="900" b="0" dirty="0">
                <a:solidFill>
                  <a:srgbClr val="D4D4D4"/>
                </a:solidFill>
                <a:effectLst/>
                <a:latin typeface="Consolas" panose="020B0609020204030204" pitchFamily="49" charset="0"/>
              </a:rPr>
              <a:t> </a:t>
            </a:r>
            <a:r>
              <a:rPr lang="en-GB" sz="900" b="0" dirty="0">
                <a:solidFill>
                  <a:srgbClr val="4EC9B0"/>
                </a:solidFill>
                <a:effectLst/>
                <a:latin typeface="Consolas" panose="020B0609020204030204" pitchFamily="49" charset="0"/>
              </a:rPr>
              <a:t>base64</a:t>
            </a:r>
            <a:endParaRPr lang="en-GB" sz="900" b="0" dirty="0">
              <a:solidFill>
                <a:srgbClr val="D4D4D4"/>
              </a:solidFill>
              <a:effectLst/>
              <a:latin typeface="Consolas" panose="020B0609020204030204" pitchFamily="49" charset="0"/>
            </a:endParaRPr>
          </a:p>
          <a:p>
            <a:r>
              <a:rPr lang="en-GB" sz="900" b="0" dirty="0">
                <a:solidFill>
                  <a:srgbClr val="C586C0"/>
                </a:solidFill>
                <a:effectLst/>
                <a:latin typeface="Consolas" panose="020B0609020204030204" pitchFamily="49" charset="0"/>
              </a:rPr>
              <a:t>import</a:t>
            </a:r>
            <a:r>
              <a:rPr lang="en-GB" sz="900" b="0" dirty="0">
                <a:solidFill>
                  <a:srgbClr val="D4D4D4"/>
                </a:solidFill>
                <a:effectLst/>
                <a:latin typeface="Consolas" panose="020B0609020204030204" pitchFamily="49" charset="0"/>
              </a:rPr>
              <a:t> </a:t>
            </a:r>
            <a:r>
              <a:rPr lang="en-GB" sz="900" b="0" dirty="0" err="1">
                <a:solidFill>
                  <a:srgbClr val="4EC9B0"/>
                </a:solidFill>
                <a:effectLst/>
                <a:latin typeface="Consolas" panose="020B0609020204030204" pitchFamily="49" charset="0"/>
              </a:rPr>
              <a:t>openai</a:t>
            </a:r>
            <a:endParaRPr lang="en-GB" sz="900" b="0" dirty="0">
              <a:solidFill>
                <a:srgbClr val="D4D4D4"/>
              </a:solidFill>
              <a:effectLst/>
              <a:latin typeface="Consolas" panose="020B0609020204030204" pitchFamily="49" charset="0"/>
            </a:endParaRPr>
          </a:p>
          <a:p>
            <a:r>
              <a:rPr lang="en-GB" sz="900" b="0" dirty="0">
                <a:solidFill>
                  <a:srgbClr val="C586C0"/>
                </a:solidFill>
                <a:effectLst/>
                <a:latin typeface="Consolas" panose="020B0609020204030204" pitchFamily="49" charset="0"/>
              </a:rPr>
              <a:t>from</a:t>
            </a:r>
            <a:r>
              <a:rPr lang="en-GB" sz="900" b="0" dirty="0">
                <a:solidFill>
                  <a:srgbClr val="D4D4D4"/>
                </a:solidFill>
                <a:effectLst/>
                <a:latin typeface="Consolas" panose="020B0609020204030204" pitchFamily="49" charset="0"/>
              </a:rPr>
              <a:t> </a:t>
            </a:r>
            <a:r>
              <a:rPr lang="en-GB" sz="900" b="0" dirty="0">
                <a:solidFill>
                  <a:srgbClr val="4EC9B0"/>
                </a:solidFill>
                <a:effectLst/>
                <a:latin typeface="Consolas" panose="020B0609020204030204" pitchFamily="49" charset="0"/>
              </a:rPr>
              <a:t>bs4</a:t>
            </a:r>
            <a:r>
              <a:rPr lang="en-GB" sz="900" b="0" dirty="0">
                <a:solidFill>
                  <a:srgbClr val="D4D4D4"/>
                </a:solidFill>
                <a:effectLst/>
                <a:latin typeface="Consolas" panose="020B0609020204030204" pitchFamily="49" charset="0"/>
              </a:rPr>
              <a:t> </a:t>
            </a:r>
            <a:r>
              <a:rPr lang="en-GB" sz="900" b="0" dirty="0">
                <a:solidFill>
                  <a:srgbClr val="C586C0"/>
                </a:solidFill>
                <a:effectLst/>
                <a:latin typeface="Consolas" panose="020B0609020204030204" pitchFamily="49" charset="0"/>
              </a:rPr>
              <a:t>import</a:t>
            </a:r>
            <a:r>
              <a:rPr lang="en-GB" sz="900" b="0" dirty="0">
                <a:solidFill>
                  <a:srgbClr val="D4D4D4"/>
                </a:solidFill>
                <a:effectLst/>
                <a:latin typeface="Consolas" panose="020B0609020204030204" pitchFamily="49" charset="0"/>
              </a:rPr>
              <a:t> </a:t>
            </a:r>
            <a:r>
              <a:rPr lang="en-GB" sz="900" b="0" dirty="0" err="1">
                <a:solidFill>
                  <a:srgbClr val="4EC9B0"/>
                </a:solidFill>
                <a:effectLst/>
                <a:latin typeface="Consolas" panose="020B0609020204030204" pitchFamily="49" charset="0"/>
              </a:rPr>
              <a:t>BeautifulSoup</a:t>
            </a:r>
            <a:r>
              <a:rPr lang="en-GB" sz="900" b="0" dirty="0">
                <a:solidFill>
                  <a:srgbClr val="D4D4D4"/>
                </a:solidFill>
                <a:effectLst/>
                <a:latin typeface="Consolas" panose="020B0609020204030204" pitchFamily="49" charset="0"/>
              </a:rPr>
              <a:t> </a:t>
            </a:r>
          </a:p>
          <a:p>
            <a:r>
              <a:rPr lang="en-GB" sz="900" b="0" dirty="0">
                <a:solidFill>
                  <a:srgbClr val="C586C0"/>
                </a:solidFill>
                <a:effectLst/>
                <a:latin typeface="Consolas" panose="020B0609020204030204" pitchFamily="49" charset="0"/>
              </a:rPr>
              <a:t>import</a:t>
            </a:r>
            <a:r>
              <a:rPr lang="en-GB" sz="900" b="0" dirty="0">
                <a:solidFill>
                  <a:srgbClr val="D4D4D4"/>
                </a:solidFill>
                <a:effectLst/>
                <a:latin typeface="Consolas" panose="020B0609020204030204" pitchFamily="49" charset="0"/>
              </a:rPr>
              <a:t> </a:t>
            </a:r>
            <a:r>
              <a:rPr lang="en-GB" sz="900" b="0" dirty="0">
                <a:solidFill>
                  <a:srgbClr val="4EC9B0"/>
                </a:solidFill>
                <a:effectLst/>
                <a:latin typeface="Consolas" panose="020B0609020204030204" pitchFamily="49" charset="0"/>
              </a:rPr>
              <a:t>warnings</a:t>
            </a:r>
            <a:endParaRPr lang="en-GB" sz="900" b="0" dirty="0">
              <a:solidFill>
                <a:srgbClr val="D4D4D4"/>
              </a:solidFill>
              <a:effectLst/>
              <a:latin typeface="Consolas" panose="020B0609020204030204" pitchFamily="49" charset="0"/>
            </a:endParaRP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Configurable options</a:t>
            </a:r>
            <a:endParaRPr lang="en-GB" sz="900" b="0" dirty="0">
              <a:solidFill>
                <a:srgbClr val="D4D4D4"/>
              </a:solidFill>
              <a:effectLst/>
              <a:latin typeface="Consolas" panose="020B0609020204030204" pitchFamily="49" charset="0"/>
            </a:endParaRPr>
          </a:p>
          <a:p>
            <a:r>
              <a:rPr lang="en-GB" sz="900" b="0" dirty="0" err="1">
                <a:solidFill>
                  <a:srgbClr val="4EC9B0"/>
                </a:solidFill>
                <a:effectLst/>
                <a:latin typeface="Consolas" panose="020B0609020204030204" pitchFamily="49" charset="0"/>
              </a:rPr>
              <a:t>openai</a:t>
            </a:r>
            <a:r>
              <a:rPr lang="en-GB" sz="900" b="0" dirty="0" err="1">
                <a:solidFill>
                  <a:srgbClr val="D4D4D4"/>
                </a:solidFill>
                <a:effectLst/>
                <a:latin typeface="Consolas" panose="020B0609020204030204" pitchFamily="49" charset="0"/>
              </a:rPr>
              <a:t>.api_key</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"***key here***"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wpUser</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"***username here***"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wpPaassword</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"***password here***"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wpURL</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'https://***</a:t>
            </a:r>
            <a:r>
              <a:rPr lang="en-GB" sz="900" b="0" dirty="0" err="1">
                <a:solidFill>
                  <a:srgbClr val="CE9178"/>
                </a:solidFill>
                <a:effectLst/>
                <a:latin typeface="Consolas" panose="020B0609020204030204" pitchFamily="49" charset="0"/>
              </a:rPr>
              <a:t>url</a:t>
            </a:r>
            <a:r>
              <a:rPr lang="en-GB" sz="900" b="0" dirty="0">
                <a:solidFill>
                  <a:srgbClr val="CE9178"/>
                </a:solidFill>
                <a:effectLst/>
                <a:latin typeface="Consolas" panose="020B0609020204030204" pitchFamily="49" charset="0"/>
              </a:rPr>
              <a:t> here***/</a:t>
            </a:r>
            <a:r>
              <a:rPr lang="en-GB" sz="900" b="0" dirty="0" err="1">
                <a:solidFill>
                  <a:srgbClr val="CE9178"/>
                </a:solidFill>
                <a:effectLst/>
                <a:latin typeface="Consolas" panose="020B0609020204030204" pitchFamily="49" charset="0"/>
              </a:rPr>
              <a:t>wp-json</a:t>
            </a:r>
            <a:r>
              <a:rPr lang="en-GB" sz="900" b="0" dirty="0">
                <a:solidFill>
                  <a:srgbClr val="CE9178"/>
                </a:solidFill>
                <a:effectLst/>
                <a:latin typeface="Consolas" panose="020B0609020204030204" pitchFamily="49" charset="0"/>
              </a:rPr>
              <a:t>/</a:t>
            </a:r>
            <a:r>
              <a:rPr lang="en-GB" sz="900" b="0" dirty="0" err="1">
                <a:solidFill>
                  <a:srgbClr val="CE9178"/>
                </a:solidFill>
                <a:effectLst/>
                <a:latin typeface="Consolas" panose="020B0609020204030204" pitchFamily="49" charset="0"/>
              </a:rPr>
              <a:t>wp</a:t>
            </a:r>
            <a:r>
              <a:rPr lang="en-GB" sz="900" b="0" dirty="0">
                <a:solidFill>
                  <a:srgbClr val="CE9178"/>
                </a:solidFill>
                <a:effectLst/>
                <a:latin typeface="Consolas" panose="020B0609020204030204" pitchFamily="49" charset="0"/>
              </a:rPr>
              <a:t>/v2/posts'</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newsURL</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"http://feeds.bbci.co.uk/news/rss.xml"</a:t>
            </a:r>
            <a:endParaRPr lang="en-GB" sz="900" b="0" dirty="0">
              <a:solidFill>
                <a:srgbClr val="D4D4D4"/>
              </a:solidFill>
              <a:effectLst/>
              <a:latin typeface="Consolas" panose="020B0609020204030204" pitchFamily="49" charset="0"/>
            </a:endParaRP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Create the authentication header for </a:t>
            </a:r>
            <a:r>
              <a:rPr lang="en-GB" sz="900" b="0" dirty="0" err="1">
                <a:solidFill>
                  <a:srgbClr val="6A9955"/>
                </a:solidFill>
                <a:effectLst/>
                <a:latin typeface="Consolas" panose="020B0609020204030204" pitchFamily="49" charset="0"/>
              </a:rPr>
              <a:t>Wordpress</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wpCredentials</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wpUser</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wpPaassword</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wpToken</a:t>
            </a:r>
            <a:r>
              <a:rPr lang="en-GB" sz="900" b="0" dirty="0">
                <a:solidFill>
                  <a:srgbClr val="D4D4D4"/>
                </a:solidFill>
                <a:effectLst/>
                <a:latin typeface="Consolas" panose="020B0609020204030204" pitchFamily="49" charset="0"/>
              </a:rPr>
              <a:t> = </a:t>
            </a:r>
            <a:r>
              <a:rPr lang="en-GB" sz="900" b="0" dirty="0">
                <a:solidFill>
                  <a:srgbClr val="4EC9B0"/>
                </a:solidFill>
                <a:effectLst/>
                <a:latin typeface="Consolas" panose="020B0609020204030204" pitchFamily="49" charset="0"/>
              </a:rPr>
              <a:t>base64</a:t>
            </a:r>
            <a:r>
              <a:rPr lang="en-GB" sz="900" b="0" dirty="0">
                <a:solidFill>
                  <a:srgbClr val="D4D4D4"/>
                </a:solidFill>
                <a:effectLst/>
                <a:latin typeface="Consolas" panose="020B0609020204030204" pitchFamily="49" charset="0"/>
              </a:rPr>
              <a:t>.</a:t>
            </a:r>
            <a:r>
              <a:rPr lang="en-GB" sz="900" b="0" dirty="0">
                <a:solidFill>
                  <a:srgbClr val="DCDCAA"/>
                </a:solidFill>
                <a:effectLst/>
                <a:latin typeface="Consolas" panose="020B0609020204030204" pitchFamily="49" charset="0"/>
              </a:rPr>
              <a:t>b64encode</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wpCredentials</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encode</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wpHeader</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'Authorization'</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'Basic '</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wpToken</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decode</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'utf-8’</a:t>
            </a:r>
            <a:r>
              <a:rPr lang="en-GB" sz="900" b="0" dirty="0">
                <a:solidFill>
                  <a:srgbClr val="D4D4D4"/>
                </a:solidFill>
                <a:effectLst/>
                <a:latin typeface="Consolas" panose="020B0609020204030204" pitchFamily="49" charset="0"/>
              </a:rPr>
              <a:t>), </a:t>
            </a:r>
          </a:p>
          <a:p>
            <a:r>
              <a:rPr lang="en-GB" sz="900" b="0" dirty="0">
                <a:solidFill>
                  <a:srgbClr val="CE9178"/>
                </a:solidFill>
                <a:effectLst/>
                <a:latin typeface="Consolas" panose="020B0609020204030204" pitchFamily="49" charset="0"/>
              </a:rPr>
              <a:t>'Content-Type'</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'application/</a:t>
            </a:r>
            <a:r>
              <a:rPr lang="en-GB" sz="900" b="0" dirty="0" err="1">
                <a:solidFill>
                  <a:srgbClr val="CE9178"/>
                </a:solidFill>
                <a:effectLst/>
                <a:latin typeface="Consolas" panose="020B0609020204030204" pitchFamily="49" charset="0"/>
              </a:rPr>
              <a:t>json</a:t>
            </a:r>
            <a:r>
              <a:rPr lang="en-GB" sz="900" b="0" dirty="0">
                <a:solidFill>
                  <a:srgbClr val="CE9178"/>
                </a:solidFill>
                <a:effectLst/>
                <a:latin typeface="Consolas" panose="020B0609020204030204" pitchFamily="49" charset="0"/>
              </a:rPr>
              <a:t>'</a:t>
            </a:r>
            <a:r>
              <a:rPr lang="en-GB" sz="900" b="0" dirty="0">
                <a:solidFill>
                  <a:srgbClr val="D4D4D4"/>
                </a:solidFill>
                <a:effectLst/>
                <a:latin typeface="Consolas" panose="020B0609020204030204" pitchFamily="49" charset="0"/>
              </a:rPr>
              <a:t>}</a:t>
            </a: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Fetch the 10 latest news article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xmlResponse</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requests</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get</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newsURL</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xmlSoup</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BeautifulSoup</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xmlResponse</a:t>
            </a:r>
            <a:r>
              <a:rPr lang="en-GB" sz="900" b="0" dirty="0" err="1">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text</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a:t>
            </a:r>
            <a:r>
              <a:rPr lang="en-GB" sz="900" b="0" dirty="0" err="1">
                <a:solidFill>
                  <a:srgbClr val="CE9178"/>
                </a:solidFill>
                <a:effectLst/>
                <a:latin typeface="Consolas" panose="020B0609020204030204" pitchFamily="49" charset="0"/>
              </a:rPr>
              <a:t>html.parser</a:t>
            </a:r>
            <a:r>
              <a:rPr lang="en-GB" sz="900" b="0" dirty="0">
                <a:solidFill>
                  <a:srgbClr val="CE9178"/>
                </a:solidFill>
                <a:effectLst/>
                <a:latin typeface="Consolas" panose="020B0609020204030204" pitchFamily="49" charset="0"/>
              </a:rPr>
              <a:t>"</a:t>
            </a:r>
            <a:r>
              <a:rPr lang="en-GB" sz="900" b="0" dirty="0">
                <a:solidFill>
                  <a:srgbClr val="D4D4D4"/>
                </a:solidFill>
                <a:effectLst/>
                <a:latin typeface="Consolas" panose="020B0609020204030204" pitchFamily="49" charset="0"/>
              </a:rPr>
              <a:t>)  </a:t>
            </a:r>
          </a:p>
          <a:p>
            <a:r>
              <a:rPr lang="en-GB" sz="900" b="0" dirty="0" err="1">
                <a:solidFill>
                  <a:srgbClr val="9CDCFE"/>
                </a:solidFill>
                <a:effectLst/>
                <a:latin typeface="Consolas" panose="020B0609020204030204" pitchFamily="49" charset="0"/>
              </a:rPr>
              <a:t>newsArticles</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xmlSoup</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find_all</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'item'</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current_item</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0</a:t>
            </a:r>
            <a:endParaRPr lang="en-GB" sz="900" b="0" dirty="0">
              <a:solidFill>
                <a:srgbClr val="D4D4D4"/>
              </a:solidFill>
              <a:effectLst/>
              <a:latin typeface="Consolas" panose="020B0609020204030204" pitchFamily="49" charset="0"/>
            </a:endParaRPr>
          </a:p>
          <a:p>
            <a:r>
              <a:rPr lang="en-GB" sz="900" b="0" dirty="0">
                <a:solidFill>
                  <a:srgbClr val="C586C0"/>
                </a:solidFill>
                <a:effectLst/>
                <a:latin typeface="Consolas" panose="020B0609020204030204" pitchFamily="49" charset="0"/>
              </a:rPr>
              <a:t>for</a:t>
            </a:r>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item</a:t>
            </a:r>
            <a:r>
              <a:rPr lang="en-GB" sz="900" b="0" dirty="0">
                <a:solidFill>
                  <a:srgbClr val="D4D4D4"/>
                </a:solidFill>
                <a:effectLst/>
                <a:latin typeface="Consolas" panose="020B0609020204030204" pitchFamily="49" charset="0"/>
              </a:rPr>
              <a:t> </a:t>
            </a:r>
            <a:r>
              <a:rPr lang="en-GB" sz="900" b="0" dirty="0">
                <a:solidFill>
                  <a:srgbClr val="C586C0"/>
                </a:solidFill>
                <a:effectLst/>
                <a:latin typeface="Consolas" panose="020B0609020204030204" pitchFamily="49" charset="0"/>
              </a:rPr>
              <a:t>in</a:t>
            </a:r>
            <a:r>
              <a:rPr lang="en-GB" sz="900" b="0" dirty="0">
                <a:solidFill>
                  <a:srgbClr val="D4D4D4"/>
                </a:solidFill>
                <a:effectLst/>
                <a:latin typeface="Consolas" panose="020B0609020204030204" pitchFamily="49" charset="0"/>
              </a:rPr>
              <a:t> </a:t>
            </a:r>
            <a:r>
              <a:rPr lang="en-GB" sz="900" b="0" dirty="0">
                <a:solidFill>
                  <a:srgbClr val="4EC9B0"/>
                </a:solidFill>
                <a:effectLst/>
                <a:latin typeface="Consolas" panose="020B0609020204030204" pitchFamily="49" charset="0"/>
              </a:rPr>
              <a:t>range</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10</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articleURL</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newsArticles</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current_item</a:t>
            </a:r>
            <a:r>
              <a:rPr lang="en-GB" sz="900" b="0" dirty="0">
                <a:solidFill>
                  <a:srgbClr val="D4D4D4"/>
                </a:solidFill>
                <a:effectLst/>
                <a:latin typeface="Consolas" panose="020B0609020204030204" pitchFamily="49" charset="0"/>
              </a:rPr>
              <a:t>].</a:t>
            </a:r>
            <a:r>
              <a:rPr lang="en-GB" sz="900" b="0" dirty="0" err="1">
                <a:solidFill>
                  <a:srgbClr val="D4D4D4"/>
                </a:solidFill>
                <a:effectLst/>
                <a:latin typeface="Consolas" panose="020B0609020204030204" pitchFamily="49" charset="0"/>
              </a:rPr>
              <a:t>guid.text</a:t>
            </a:r>
            <a:endParaRPr lang="en-GB" sz="900" b="0" dirty="0">
              <a:solidFill>
                <a:srgbClr val="D4D4D4"/>
              </a:solidFill>
              <a:effectLst/>
              <a:latin typeface="Consolas" panose="020B0609020204030204" pitchFamily="49" charset="0"/>
            </a:endParaRPr>
          </a:p>
          <a:p>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articleHeadLine</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newsArticles</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current_item</a:t>
            </a:r>
            <a:r>
              <a:rPr lang="en-GB" sz="900" b="0" dirty="0">
                <a:solidFill>
                  <a:srgbClr val="D4D4D4"/>
                </a:solidFill>
                <a:effectLst/>
                <a:latin typeface="Consolas" panose="020B0609020204030204" pitchFamily="49" charset="0"/>
              </a:rPr>
              <a:t>].</a:t>
            </a:r>
            <a:r>
              <a:rPr lang="en-GB" sz="900" b="0" dirty="0" err="1">
                <a:solidFill>
                  <a:srgbClr val="D4D4D4"/>
                </a:solidFill>
                <a:effectLst/>
                <a:latin typeface="Consolas" panose="020B0609020204030204" pitchFamily="49" charset="0"/>
              </a:rPr>
              <a:t>title.text</a:t>
            </a:r>
            <a:endParaRPr lang="en-GB" sz="900" b="0" dirty="0">
              <a:solidFill>
                <a:srgbClr val="D4D4D4"/>
              </a:solidFill>
              <a:effectLst/>
              <a:latin typeface="Consolas" panose="020B0609020204030204" pitchFamily="49" charset="0"/>
            </a:endParaRPr>
          </a:p>
          <a:p>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current_item</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1</a:t>
            </a:r>
          </a:p>
        </p:txBody>
      </p:sp>
      <p:sp>
        <p:nvSpPr>
          <p:cNvPr id="2" name="TextBox 1">
            <a:extLst>
              <a:ext uri="{FF2B5EF4-FFF2-40B4-BE49-F238E27FC236}">
                <a16:creationId xmlns:a16="http://schemas.microsoft.com/office/drawing/2014/main" id="{37A8297F-254E-16C0-8BA6-8790C4BB65BC}"/>
              </a:ext>
            </a:extLst>
          </p:cNvPr>
          <p:cNvSpPr txBox="1"/>
          <p:nvPr/>
        </p:nvSpPr>
        <p:spPr>
          <a:xfrm>
            <a:off x="3842801" y="2149653"/>
            <a:ext cx="4019261" cy="4662815"/>
          </a:xfrm>
          <a:prstGeom prst="rect">
            <a:avLst/>
          </a:prstGeom>
          <a:noFill/>
        </p:spPr>
        <p:txBody>
          <a:bodyPr wrap="square" rtlCol="0">
            <a:spAutoFit/>
          </a:bodyPr>
          <a:lstStyle/>
          <a:p>
            <a:r>
              <a:rPr lang="en-GB" sz="900" b="0" dirty="0">
                <a:solidFill>
                  <a:srgbClr val="6A9955"/>
                </a:solidFill>
                <a:effectLst/>
                <a:latin typeface="Consolas" panose="020B0609020204030204" pitchFamily="49" charset="0"/>
              </a:rPr>
              <a:t>#print(newsArticles[0].title.text)</a:t>
            </a:r>
            <a:endParaRPr lang="en-GB" sz="900" b="0" dirty="0">
              <a:solidFill>
                <a:srgbClr val="D4D4D4"/>
              </a:solidFill>
              <a:effectLst/>
              <a:latin typeface="Consolas" panose="020B0609020204030204" pitchFamily="49" charset="0"/>
            </a:endParaRPr>
          </a:p>
          <a:p>
            <a:r>
              <a:rPr lang="en-GB" sz="900" b="0" dirty="0">
                <a:solidFill>
                  <a:srgbClr val="6A9955"/>
                </a:solidFill>
                <a:effectLst/>
                <a:latin typeface="Consolas" panose="020B0609020204030204" pitchFamily="49" charset="0"/>
              </a:rPr>
              <a:t>#print(newsArticles[0].guid.text)</a:t>
            </a:r>
            <a:endParaRPr lang="en-GB" sz="900" b="0" dirty="0">
              <a:solidFill>
                <a:srgbClr val="D4D4D4"/>
              </a:solidFill>
              <a:effectLst/>
              <a:latin typeface="Consolas" panose="020B0609020204030204" pitchFamily="49" charset="0"/>
            </a:endParaRPr>
          </a:p>
          <a:p>
            <a:endParaRPr lang="en-GB" sz="900" b="0" dirty="0">
              <a:solidFill>
                <a:srgbClr val="6A9955"/>
              </a:solidFill>
              <a:effectLst/>
              <a:latin typeface="Consolas" panose="020B0609020204030204" pitchFamily="49" charset="0"/>
            </a:endParaRPr>
          </a:p>
          <a:p>
            <a:r>
              <a:rPr lang="en-GB" sz="900" b="0" dirty="0">
                <a:solidFill>
                  <a:srgbClr val="6A9955"/>
                </a:solidFill>
                <a:effectLst/>
                <a:latin typeface="Consolas" panose="020B0609020204030204" pitchFamily="49" charset="0"/>
              </a:rPr>
              <a:t># Get the first news article in the list, we're not worrying about the others in this example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articleResponse</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requests</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get</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newsArticles</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0</a:t>
            </a:r>
            <a:r>
              <a:rPr lang="en-GB" sz="900" b="0" dirty="0">
                <a:solidFill>
                  <a:srgbClr val="D4D4D4"/>
                </a:solidFill>
                <a:effectLst/>
                <a:latin typeface="Consolas" panose="020B0609020204030204" pitchFamily="49" charset="0"/>
              </a:rPr>
              <a:t>].</a:t>
            </a:r>
            <a:r>
              <a:rPr lang="en-GB" sz="900" b="0" dirty="0" err="1">
                <a:solidFill>
                  <a:srgbClr val="D4D4D4"/>
                </a:solidFill>
                <a:effectLst/>
                <a:latin typeface="Consolas" panose="020B0609020204030204" pitchFamily="49" charset="0"/>
              </a:rPr>
              <a:t>guid.text</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articleSoup</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BeautifulSoup</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articleResponse</a:t>
            </a:r>
            <a:r>
              <a:rPr lang="en-GB" sz="900" b="0" dirty="0" err="1">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text</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a:t>
            </a:r>
            <a:r>
              <a:rPr lang="en-GB" sz="900" b="0" dirty="0" err="1">
                <a:solidFill>
                  <a:srgbClr val="CE9178"/>
                </a:solidFill>
                <a:effectLst/>
                <a:latin typeface="Consolas" panose="020B0609020204030204" pitchFamily="49" charset="0"/>
              </a:rPr>
              <a:t>html.parser</a:t>
            </a:r>
            <a:r>
              <a:rPr lang="en-GB" sz="900" b="0" dirty="0">
                <a:solidFill>
                  <a:srgbClr val="CE9178"/>
                </a:solidFill>
                <a:effectLst/>
                <a:latin typeface="Consolas" panose="020B0609020204030204" pitchFamily="49" charset="0"/>
              </a:rPr>
              <a:t>"</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articleScrapedContent</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articleSoup</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find_all</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'p'</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articleText</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a:t>
            </a:r>
            <a:endParaRPr lang="en-GB" sz="900" b="0" dirty="0">
              <a:solidFill>
                <a:srgbClr val="D4D4D4"/>
              </a:solidFill>
              <a:effectLst/>
              <a:latin typeface="Consolas" panose="020B0609020204030204" pitchFamily="49" charset="0"/>
            </a:endParaRPr>
          </a:p>
          <a:p>
            <a:r>
              <a:rPr lang="en-GB" sz="900" b="0" dirty="0">
                <a:solidFill>
                  <a:srgbClr val="C586C0"/>
                </a:solidFill>
                <a:effectLst/>
                <a:latin typeface="Consolas" panose="020B0609020204030204" pitchFamily="49" charset="0"/>
              </a:rPr>
              <a:t>for</a:t>
            </a:r>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p_tag</a:t>
            </a:r>
            <a:r>
              <a:rPr lang="en-GB" sz="900" b="0" dirty="0">
                <a:solidFill>
                  <a:srgbClr val="D4D4D4"/>
                </a:solidFill>
                <a:effectLst/>
                <a:latin typeface="Consolas" panose="020B0609020204030204" pitchFamily="49" charset="0"/>
              </a:rPr>
              <a:t> </a:t>
            </a:r>
            <a:r>
              <a:rPr lang="en-GB" sz="900" b="0" dirty="0">
                <a:solidFill>
                  <a:srgbClr val="C586C0"/>
                </a:solidFill>
                <a:effectLst/>
                <a:latin typeface="Consolas" panose="020B0609020204030204" pitchFamily="49" charset="0"/>
              </a:rPr>
              <a:t>in</a:t>
            </a:r>
            <a:r>
              <a:rPr lang="en-GB" sz="900" b="0" dirty="0">
                <a:solidFill>
                  <a:srgbClr val="D4D4D4"/>
                </a:solidFill>
                <a:effectLst/>
                <a:latin typeface="Consolas" panose="020B0609020204030204" pitchFamily="49" charset="0"/>
              </a:rPr>
              <a:t> </a:t>
            </a:r>
            <a:r>
              <a:rPr lang="en-GB" sz="900" b="0" dirty="0">
                <a:solidFill>
                  <a:srgbClr val="4EC9B0"/>
                </a:solidFill>
                <a:effectLst/>
                <a:latin typeface="Consolas" panose="020B0609020204030204" pitchFamily="49" charset="0"/>
              </a:rPr>
              <a:t>range</a:t>
            </a:r>
            <a:r>
              <a:rPr lang="en-GB" sz="900" b="0" dirty="0">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len</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articleScrapedContent</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a:solidFill>
                  <a:srgbClr val="C586C0"/>
                </a:solidFill>
                <a:effectLst/>
                <a:latin typeface="Consolas" panose="020B0609020204030204" pitchFamily="49" charset="0"/>
              </a:rPr>
              <a:t>if</a:t>
            </a:r>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p_tag</a:t>
            </a:r>
            <a:r>
              <a:rPr lang="en-GB" sz="900" b="0" dirty="0">
                <a:solidFill>
                  <a:srgbClr val="D4D4D4"/>
                </a:solidFill>
                <a:effectLst/>
                <a:latin typeface="Consolas" panose="020B0609020204030204" pitchFamily="49" charset="0"/>
              </a:rPr>
              <a:t> &lt; </a:t>
            </a:r>
            <a:r>
              <a:rPr lang="en-GB" sz="900" b="0" dirty="0">
                <a:solidFill>
                  <a:srgbClr val="B5CEA8"/>
                </a:solidFill>
                <a:effectLst/>
                <a:latin typeface="Consolas" panose="020B0609020204030204" pitchFamily="49" charset="0"/>
              </a:rPr>
              <a:t>0</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a:solidFill>
                  <a:srgbClr val="C586C0"/>
                </a:solidFill>
                <a:effectLst/>
                <a:latin typeface="Consolas" panose="020B0609020204030204" pitchFamily="49" charset="0"/>
              </a:rPr>
              <a:t>pass</a:t>
            </a:r>
            <a:endParaRPr lang="en-GB" sz="900" b="0" dirty="0">
              <a:solidFill>
                <a:srgbClr val="D4D4D4"/>
              </a:solidFill>
              <a:effectLst/>
              <a:latin typeface="Consolas" panose="020B0609020204030204" pitchFamily="49" charset="0"/>
            </a:endParaRPr>
          </a:p>
          <a:p>
            <a:r>
              <a:rPr lang="en-GB" sz="900" b="0" dirty="0">
                <a:solidFill>
                  <a:srgbClr val="D4D4D4"/>
                </a:solidFill>
                <a:effectLst/>
                <a:latin typeface="Consolas" panose="020B0609020204030204" pitchFamily="49" charset="0"/>
              </a:rPr>
              <a:t>    </a:t>
            </a:r>
            <a:r>
              <a:rPr lang="en-GB" sz="900" b="0" dirty="0">
                <a:solidFill>
                  <a:srgbClr val="C586C0"/>
                </a:solidFill>
                <a:effectLst/>
                <a:latin typeface="Consolas" panose="020B0609020204030204" pitchFamily="49" charset="0"/>
              </a:rPr>
              <a:t>else</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articleText</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articleText</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articleScrapedContent</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p_tag</a:t>
            </a:r>
            <a:r>
              <a:rPr lang="en-GB" sz="900" b="0" dirty="0">
                <a:solidFill>
                  <a:srgbClr val="D4D4D4"/>
                </a:solidFill>
                <a:effectLst/>
                <a:latin typeface="Consolas" panose="020B0609020204030204" pitchFamily="49" charset="0"/>
              </a:rPr>
              <a:t>].text</a:t>
            </a: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#print(articleText)</a:t>
            </a:r>
            <a:endParaRPr lang="en-GB" sz="900" b="0" dirty="0">
              <a:solidFill>
                <a:srgbClr val="D4D4D4"/>
              </a:solidFill>
              <a:effectLst/>
              <a:latin typeface="Consolas" panose="020B0609020204030204" pitchFamily="49" charset="0"/>
            </a:endParaRP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Build the completion based on the extracted content for the content</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contentCompletion</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openai</a:t>
            </a:r>
            <a:r>
              <a:rPr lang="en-GB" sz="900" b="0" dirty="0" err="1">
                <a:solidFill>
                  <a:srgbClr val="D4D4D4"/>
                </a:solidFill>
                <a:effectLst/>
                <a:latin typeface="Consolas" panose="020B0609020204030204" pitchFamily="49" charset="0"/>
              </a:rPr>
              <a:t>.ChatCompletion.create</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model</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'gpt-3.5-turbo'</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messages</a:t>
            </a:r>
            <a:r>
              <a:rPr lang="en-GB" sz="900" b="0" dirty="0">
                <a:solidFill>
                  <a:srgbClr val="D4D4D4"/>
                </a:solidFill>
                <a:effectLst/>
                <a:latin typeface="Consolas" panose="020B0609020204030204" pitchFamily="49" charset="0"/>
              </a:rPr>
              <a:t> = [</a:t>
            </a:r>
          </a:p>
          <a:p>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"role"</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"user"</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"content"</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"Rewrite the following text to be more concise: "</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articleText</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p>
          <a:p>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temperature</a:t>
            </a:r>
            <a:r>
              <a:rPr lang="en-GB" sz="900" b="0" dirty="0">
                <a:solidFill>
                  <a:srgbClr val="D4D4D4"/>
                </a:solidFill>
                <a:effectLst/>
                <a:latin typeface="Consolas" panose="020B0609020204030204" pitchFamily="49" charset="0"/>
              </a:rPr>
              <a:t> = </a:t>
            </a:r>
            <a:r>
              <a:rPr lang="en-GB" sz="900" b="0" dirty="0">
                <a:solidFill>
                  <a:srgbClr val="B5CEA8"/>
                </a:solidFill>
                <a:effectLst/>
                <a:latin typeface="Consolas" panose="020B0609020204030204" pitchFamily="49" charset="0"/>
              </a:rPr>
              <a:t>0</a:t>
            </a:r>
            <a:endParaRPr lang="en-GB" sz="900" b="0" dirty="0">
              <a:solidFill>
                <a:srgbClr val="D4D4D4"/>
              </a:solidFill>
              <a:effectLst/>
              <a:latin typeface="Consolas" panose="020B0609020204030204" pitchFamily="49" charset="0"/>
            </a:endParaRPr>
          </a:p>
          <a:p>
            <a:r>
              <a:rPr lang="en-GB" sz="900" b="0" dirty="0">
                <a:solidFill>
                  <a:srgbClr val="D4D4D4"/>
                </a:solidFill>
                <a:effectLst/>
                <a:latin typeface="Consolas" panose="020B0609020204030204" pitchFamily="49" charset="0"/>
              </a:rPr>
              <a:t>)</a:t>
            </a: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Place our new content into the variable </a:t>
            </a:r>
            <a:r>
              <a:rPr lang="en-GB" sz="900" b="0" dirty="0" err="1">
                <a:solidFill>
                  <a:srgbClr val="6A9955"/>
                </a:solidFill>
                <a:effectLst/>
                <a:latin typeface="Consolas" panose="020B0609020204030204" pitchFamily="49" charset="0"/>
              </a:rPr>
              <a:t>wpPostContent</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wpPostContent</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contentCompletion</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'choices'</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0</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'message'</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'content'</a:t>
            </a:r>
            <a:r>
              <a:rPr lang="en-GB" sz="900" b="0" dirty="0">
                <a:solidFill>
                  <a:srgbClr val="D4D4D4"/>
                </a:solidFill>
                <a:effectLst/>
                <a:latin typeface="Consolas" panose="020B0609020204030204" pitchFamily="49" charset="0"/>
              </a:rPr>
              <a:t>]</a:t>
            </a:r>
          </a:p>
        </p:txBody>
      </p:sp>
      <p:sp>
        <p:nvSpPr>
          <p:cNvPr id="3" name="TextBox 2">
            <a:extLst>
              <a:ext uri="{FF2B5EF4-FFF2-40B4-BE49-F238E27FC236}">
                <a16:creationId xmlns:a16="http://schemas.microsoft.com/office/drawing/2014/main" id="{2FC8D88A-FA94-3B3C-7032-198BB5761BFB}"/>
              </a:ext>
            </a:extLst>
          </p:cNvPr>
          <p:cNvSpPr txBox="1"/>
          <p:nvPr/>
        </p:nvSpPr>
        <p:spPr>
          <a:xfrm>
            <a:off x="8031412" y="2149653"/>
            <a:ext cx="4072437" cy="4801314"/>
          </a:xfrm>
          <a:prstGeom prst="rect">
            <a:avLst/>
          </a:prstGeom>
          <a:noFill/>
        </p:spPr>
        <p:txBody>
          <a:bodyPr wrap="square" rtlCol="0">
            <a:spAutoFit/>
          </a:bodyPr>
          <a:lstStyle/>
          <a:p>
            <a:r>
              <a:rPr lang="en-GB" sz="900" b="0" dirty="0">
                <a:solidFill>
                  <a:srgbClr val="6A9955"/>
                </a:solidFill>
                <a:effectLst/>
                <a:latin typeface="Consolas" panose="020B0609020204030204" pitchFamily="49" charset="0"/>
              </a:rPr>
              <a:t># Build the completion based on the extracted content for the content</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titleCompletion</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openai</a:t>
            </a:r>
            <a:r>
              <a:rPr lang="en-GB" sz="900" b="0" dirty="0" err="1">
                <a:solidFill>
                  <a:srgbClr val="D4D4D4"/>
                </a:solidFill>
                <a:effectLst/>
                <a:latin typeface="Consolas" panose="020B0609020204030204" pitchFamily="49" charset="0"/>
              </a:rPr>
              <a:t>.ChatCompletion.create</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model</a:t>
            </a:r>
            <a:r>
              <a:rPr lang="en-GB" sz="900" b="0" dirty="0">
                <a:solidFill>
                  <a:srgbClr val="D4D4D4"/>
                </a:solidFill>
                <a:effectLst/>
                <a:latin typeface="Consolas" panose="020B0609020204030204" pitchFamily="49" charset="0"/>
              </a:rPr>
              <a:t> = </a:t>
            </a:r>
            <a:r>
              <a:rPr lang="en-GB" sz="900" b="0" dirty="0">
                <a:solidFill>
                  <a:srgbClr val="CE9178"/>
                </a:solidFill>
                <a:effectLst/>
                <a:latin typeface="Consolas" panose="020B0609020204030204" pitchFamily="49" charset="0"/>
              </a:rPr>
              <a:t>'gpt-3.5-turbo'</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messages</a:t>
            </a:r>
            <a:r>
              <a:rPr lang="en-GB" sz="900" b="0" dirty="0">
                <a:solidFill>
                  <a:srgbClr val="D4D4D4"/>
                </a:solidFill>
                <a:effectLst/>
                <a:latin typeface="Consolas" panose="020B0609020204030204" pitchFamily="49" charset="0"/>
              </a:rPr>
              <a:t> = [</a:t>
            </a:r>
          </a:p>
          <a:p>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"role"</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"user"</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"content"</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"Rewrite the following text to be more concise: "</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newsArticles</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0</a:t>
            </a:r>
            <a:r>
              <a:rPr lang="en-GB" sz="900" b="0" dirty="0">
                <a:solidFill>
                  <a:srgbClr val="D4D4D4"/>
                </a:solidFill>
                <a:effectLst/>
                <a:latin typeface="Consolas" panose="020B0609020204030204" pitchFamily="49" charset="0"/>
              </a:rPr>
              <a:t>].</a:t>
            </a:r>
            <a:r>
              <a:rPr lang="en-GB" sz="900" b="0" dirty="0" err="1">
                <a:solidFill>
                  <a:srgbClr val="D4D4D4"/>
                </a:solidFill>
                <a:effectLst/>
                <a:latin typeface="Consolas" panose="020B0609020204030204" pitchFamily="49" charset="0"/>
              </a:rPr>
              <a:t>title.text</a:t>
            </a:r>
            <a:r>
              <a:rPr lang="en-GB" sz="900" b="0" dirty="0">
                <a:solidFill>
                  <a:srgbClr val="D4D4D4"/>
                </a:solidFill>
                <a:effectLst/>
                <a:latin typeface="Consolas" panose="020B0609020204030204" pitchFamily="49" charset="0"/>
              </a:rPr>
              <a:t>}</a:t>
            </a:r>
          </a:p>
          <a:p>
            <a:r>
              <a:rPr lang="en-GB" sz="900" b="0" dirty="0">
                <a:solidFill>
                  <a:srgbClr val="D4D4D4"/>
                </a:solidFill>
                <a:effectLst/>
                <a:latin typeface="Consolas" panose="020B0609020204030204" pitchFamily="49" charset="0"/>
              </a:rPr>
              <a:t>  ],00</a:t>
            </a:r>
          </a:p>
          <a:p>
            <a:r>
              <a:rPr lang="en-GB" sz="900" b="0" dirty="0">
                <a:solidFill>
                  <a:srgbClr val="D4D4D4"/>
                </a:solidFill>
                <a:effectLst/>
                <a:latin typeface="Consolas" panose="020B0609020204030204" pitchFamily="49" charset="0"/>
              </a:rPr>
              <a:t>  </a:t>
            </a:r>
            <a:r>
              <a:rPr lang="en-GB" sz="900" b="0" dirty="0">
                <a:solidFill>
                  <a:srgbClr val="9CDCFE"/>
                </a:solidFill>
                <a:effectLst/>
                <a:latin typeface="Consolas" panose="020B0609020204030204" pitchFamily="49" charset="0"/>
              </a:rPr>
              <a:t>temperature</a:t>
            </a:r>
            <a:r>
              <a:rPr lang="en-GB" sz="900" b="0" dirty="0">
                <a:solidFill>
                  <a:srgbClr val="D4D4D4"/>
                </a:solidFill>
                <a:effectLst/>
                <a:latin typeface="Consolas" panose="020B0609020204030204" pitchFamily="49" charset="0"/>
              </a:rPr>
              <a:t> = </a:t>
            </a:r>
            <a:r>
              <a:rPr lang="en-GB" sz="900" b="0" dirty="0">
                <a:solidFill>
                  <a:srgbClr val="B5CEA8"/>
                </a:solidFill>
                <a:effectLst/>
                <a:latin typeface="Consolas" panose="020B0609020204030204" pitchFamily="49" charset="0"/>
              </a:rPr>
              <a:t>0</a:t>
            </a:r>
            <a:endParaRPr lang="en-GB" sz="900" b="0" dirty="0">
              <a:solidFill>
                <a:srgbClr val="D4D4D4"/>
              </a:solidFill>
              <a:effectLst/>
              <a:latin typeface="Consolas" panose="020B0609020204030204" pitchFamily="49" charset="0"/>
            </a:endParaRPr>
          </a:p>
          <a:p>
            <a:r>
              <a:rPr lang="en-GB" sz="900" b="0" dirty="0">
                <a:solidFill>
                  <a:srgbClr val="D4D4D4"/>
                </a:solidFill>
                <a:effectLst/>
                <a:latin typeface="Consolas" panose="020B0609020204030204" pitchFamily="49" charset="0"/>
              </a:rPr>
              <a:t>)</a:t>
            </a: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Place our new slug into the variable </a:t>
            </a:r>
            <a:r>
              <a:rPr lang="en-GB" sz="900" b="0" dirty="0" err="1">
                <a:solidFill>
                  <a:srgbClr val="6A9955"/>
                </a:solidFill>
                <a:effectLst/>
                <a:latin typeface="Consolas" panose="020B0609020204030204" pitchFamily="49" charset="0"/>
              </a:rPr>
              <a:t>wpSlug</a:t>
            </a:r>
            <a:r>
              <a:rPr lang="en-GB" sz="900" b="0" dirty="0">
                <a:solidFill>
                  <a:srgbClr val="6A9955"/>
                </a:solidFill>
                <a:effectLst/>
                <a:latin typeface="Consolas" panose="020B0609020204030204" pitchFamily="49" charset="0"/>
              </a:rPr>
              <a:t>, transforming it to be URL safe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wpSlug</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titleCompletion</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'choices'</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0</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'message'</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'content'</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wpSlug</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wpSlug</a:t>
            </a:r>
            <a:r>
              <a:rPr lang="en-GB" sz="900" b="0" dirty="0" err="1">
                <a:solidFill>
                  <a:srgbClr val="D4D4D4"/>
                </a:solidFill>
                <a:effectLst/>
                <a:latin typeface="Consolas" panose="020B0609020204030204" pitchFamily="49" charset="0"/>
              </a:rPr>
              <a:t>.lower</a:t>
            </a:r>
            <a:r>
              <a:rPr lang="en-GB" sz="900" b="0" dirty="0">
                <a:solidFill>
                  <a:srgbClr val="D4D4D4"/>
                </a:solidFill>
                <a:effectLst/>
                <a:latin typeface="Consolas" panose="020B0609020204030204" pitchFamily="49" charset="0"/>
              </a:rPr>
              <a:t>()</a:t>
            </a:r>
          </a:p>
          <a:p>
            <a:r>
              <a:rPr lang="en-GB" sz="900" b="0" dirty="0" err="1">
                <a:solidFill>
                  <a:srgbClr val="9CDCFE"/>
                </a:solidFill>
                <a:effectLst/>
                <a:latin typeface="Consolas" panose="020B0609020204030204" pitchFamily="49" charset="0"/>
              </a:rPr>
              <a:t>wpSlug</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wpSlug</a:t>
            </a:r>
            <a:r>
              <a:rPr lang="en-GB" sz="900" b="0" dirty="0" err="1">
                <a:solidFill>
                  <a:srgbClr val="D4D4D4"/>
                </a:solidFill>
                <a:effectLst/>
                <a:latin typeface="Consolas" panose="020B0609020204030204" pitchFamily="49" charset="0"/>
              </a:rPr>
              <a:t>.replace</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 "</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a:t>
            </a:r>
            <a:r>
              <a:rPr lang="en-GB" sz="900" b="0" dirty="0">
                <a:solidFill>
                  <a:srgbClr val="D4D4D4"/>
                </a:solidFill>
                <a:effectLst/>
                <a:latin typeface="Consolas" panose="020B0609020204030204" pitchFamily="49" charset="0"/>
              </a:rPr>
              <a:t>)</a:t>
            </a: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#print(titleCompletion['choices'][0]['message']['content'])</a:t>
            </a:r>
            <a:endParaRPr lang="en-GB" sz="900" b="0" dirty="0">
              <a:solidFill>
                <a:srgbClr val="D4D4D4"/>
              </a:solidFill>
              <a:effectLst/>
              <a:latin typeface="Consolas" panose="020B0609020204030204" pitchFamily="49" charset="0"/>
            </a:endParaRPr>
          </a:p>
          <a:p>
            <a:r>
              <a:rPr lang="en-GB" sz="900" b="0" dirty="0">
                <a:solidFill>
                  <a:srgbClr val="6A9955"/>
                </a:solidFill>
                <a:effectLst/>
                <a:latin typeface="Consolas" panose="020B0609020204030204" pitchFamily="49" charset="0"/>
              </a:rPr>
              <a:t>#print(wpPostContent)</a:t>
            </a:r>
            <a:endParaRPr lang="en-GB" sz="900" b="0" dirty="0">
              <a:solidFill>
                <a:srgbClr val="D4D4D4"/>
              </a:solidFill>
              <a:effectLst/>
              <a:latin typeface="Consolas" panose="020B0609020204030204" pitchFamily="49" charset="0"/>
            </a:endParaRPr>
          </a:p>
          <a:p>
            <a:r>
              <a:rPr lang="en-GB" sz="900" b="0" dirty="0">
                <a:solidFill>
                  <a:srgbClr val="6A9955"/>
                </a:solidFill>
                <a:effectLst/>
                <a:latin typeface="Consolas" panose="020B0609020204030204" pitchFamily="49" charset="0"/>
              </a:rPr>
              <a:t>#print(wpSlug)</a:t>
            </a:r>
            <a:endParaRPr lang="en-GB" sz="900" b="0" dirty="0">
              <a:solidFill>
                <a:srgbClr val="D4D4D4"/>
              </a:solidFill>
              <a:effectLst/>
              <a:latin typeface="Consolas" panose="020B0609020204030204" pitchFamily="49" charset="0"/>
            </a:endParaRPr>
          </a:p>
          <a:p>
            <a:br>
              <a:rPr lang="en-GB" sz="900" b="0" dirty="0">
                <a:solidFill>
                  <a:srgbClr val="D4D4D4"/>
                </a:solidFill>
                <a:effectLst/>
                <a:latin typeface="Consolas" panose="020B0609020204030204" pitchFamily="49" charset="0"/>
              </a:rPr>
            </a:br>
            <a:r>
              <a:rPr lang="en-GB" sz="900" b="0" dirty="0">
                <a:solidFill>
                  <a:srgbClr val="6A9955"/>
                </a:solidFill>
                <a:effectLst/>
                <a:latin typeface="Consolas" panose="020B0609020204030204" pitchFamily="49" charset="0"/>
              </a:rPr>
              <a:t># Send the new post to </a:t>
            </a:r>
            <a:r>
              <a:rPr lang="en-GB" sz="900" b="0" dirty="0" err="1">
                <a:solidFill>
                  <a:srgbClr val="6A9955"/>
                </a:solidFill>
                <a:effectLst/>
                <a:latin typeface="Consolas" panose="020B0609020204030204" pitchFamily="49" charset="0"/>
              </a:rPr>
              <a:t>Wordpress</a:t>
            </a:r>
            <a:r>
              <a:rPr lang="en-GB" sz="900" b="0" dirty="0">
                <a:solidFill>
                  <a:srgbClr val="6A9955"/>
                </a:solidFill>
                <a:effectLst/>
                <a:latin typeface="Consolas" panose="020B0609020204030204" pitchFamily="49" charset="0"/>
              </a:rPr>
              <a:t> in a draft state</a:t>
            </a:r>
            <a:endParaRPr lang="en-GB" sz="900" b="0" dirty="0">
              <a:solidFill>
                <a:srgbClr val="D4D4D4"/>
              </a:solidFill>
              <a:effectLst/>
              <a:latin typeface="Consolas" panose="020B0609020204030204" pitchFamily="49" charset="0"/>
            </a:endParaRPr>
          </a:p>
          <a:p>
            <a:r>
              <a:rPr lang="en-GB" sz="900" b="0" dirty="0" err="1">
                <a:solidFill>
                  <a:srgbClr val="9CDCFE"/>
                </a:solidFill>
                <a:effectLst/>
                <a:latin typeface="Consolas" panose="020B0609020204030204" pitchFamily="49" charset="0"/>
              </a:rPr>
              <a:t>wpData</a:t>
            </a:r>
            <a:r>
              <a:rPr lang="en-GB" sz="900" b="0" dirty="0">
                <a:solidFill>
                  <a:srgbClr val="D4D4D4"/>
                </a:solidFill>
                <a:effectLst/>
                <a:latin typeface="Consolas" panose="020B0609020204030204" pitchFamily="49" charset="0"/>
              </a:rPr>
              <a:t> = {</a:t>
            </a:r>
          </a:p>
          <a:p>
            <a:r>
              <a:rPr lang="en-GB" sz="900" b="0" dirty="0">
                <a:solidFill>
                  <a:srgbClr val="CE9178"/>
                </a:solidFill>
                <a:effectLst/>
                <a:latin typeface="Consolas" panose="020B0609020204030204" pitchFamily="49" charset="0"/>
              </a:rPr>
              <a:t>'title'</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titleCompletion</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'choices'</a:t>
            </a:r>
            <a:r>
              <a:rPr lang="en-GB" sz="900" b="0" dirty="0">
                <a:solidFill>
                  <a:srgbClr val="D4D4D4"/>
                </a:solidFill>
                <a:effectLst/>
                <a:latin typeface="Consolas" panose="020B0609020204030204" pitchFamily="49" charset="0"/>
              </a:rPr>
              <a:t>][</a:t>
            </a:r>
            <a:r>
              <a:rPr lang="en-GB" sz="900" b="0" dirty="0">
                <a:solidFill>
                  <a:srgbClr val="B5CEA8"/>
                </a:solidFill>
                <a:effectLst/>
                <a:latin typeface="Consolas" panose="020B0609020204030204" pitchFamily="49" charset="0"/>
              </a:rPr>
              <a:t>0</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'message'</a:t>
            </a:r>
            <a:r>
              <a:rPr lang="en-GB" sz="900" b="0" dirty="0">
                <a:solidFill>
                  <a:srgbClr val="D4D4D4"/>
                </a:solidFill>
                <a:effectLst/>
                <a:latin typeface="Consolas" panose="020B0609020204030204" pitchFamily="49" charset="0"/>
              </a:rPr>
              <a:t>][</a:t>
            </a:r>
            <a:r>
              <a:rPr lang="en-GB" sz="900" b="0" dirty="0">
                <a:solidFill>
                  <a:srgbClr val="CE9178"/>
                </a:solidFill>
                <a:effectLst/>
                <a:latin typeface="Consolas" panose="020B0609020204030204" pitchFamily="49" charset="0"/>
              </a:rPr>
              <a:t>'content'</a:t>
            </a:r>
            <a:r>
              <a:rPr lang="en-GB" sz="900" b="0" dirty="0">
                <a:solidFill>
                  <a:srgbClr val="D4D4D4"/>
                </a:solidFill>
                <a:effectLst/>
                <a:latin typeface="Consolas" panose="020B0609020204030204" pitchFamily="49" charset="0"/>
              </a:rPr>
              <a:t>],</a:t>
            </a:r>
          </a:p>
          <a:p>
            <a:r>
              <a:rPr lang="en-GB" sz="900" b="0" dirty="0">
                <a:solidFill>
                  <a:srgbClr val="CE9178"/>
                </a:solidFill>
                <a:effectLst/>
                <a:latin typeface="Consolas" panose="020B0609020204030204" pitchFamily="49" charset="0"/>
              </a:rPr>
              <a:t>'status'</a:t>
            </a:r>
            <a:r>
              <a:rPr lang="en-GB" sz="900" b="0" dirty="0">
                <a:solidFill>
                  <a:srgbClr val="D4D4D4"/>
                </a:solidFill>
                <a:effectLst/>
                <a:latin typeface="Consolas" panose="020B0609020204030204" pitchFamily="49" charset="0"/>
              </a:rPr>
              <a:t>: </a:t>
            </a:r>
            <a:r>
              <a:rPr lang="en-GB" sz="900" b="0" dirty="0">
                <a:solidFill>
                  <a:srgbClr val="CE9178"/>
                </a:solidFill>
                <a:effectLst/>
                <a:latin typeface="Consolas" panose="020B0609020204030204" pitchFamily="49" charset="0"/>
              </a:rPr>
              <a:t>'draft'</a:t>
            </a:r>
            <a:r>
              <a:rPr lang="en-GB" sz="900" b="0" dirty="0">
                <a:solidFill>
                  <a:srgbClr val="D4D4D4"/>
                </a:solidFill>
                <a:effectLst/>
                <a:latin typeface="Consolas" panose="020B0609020204030204" pitchFamily="49" charset="0"/>
              </a:rPr>
              <a:t>,</a:t>
            </a:r>
          </a:p>
          <a:p>
            <a:r>
              <a:rPr lang="en-GB" sz="900" b="0" dirty="0">
                <a:solidFill>
                  <a:srgbClr val="CE9178"/>
                </a:solidFill>
                <a:effectLst/>
                <a:latin typeface="Consolas" panose="020B0609020204030204" pitchFamily="49" charset="0"/>
              </a:rPr>
              <a:t>'slug'</a:t>
            </a:r>
            <a:r>
              <a:rPr lang="en-GB" sz="900" b="0" dirty="0">
                <a:solidFill>
                  <a:srgbClr val="D4D4D4"/>
                </a:solidFill>
                <a:effectLst/>
                <a:latin typeface="Consolas" panose="020B0609020204030204" pitchFamily="49" charset="0"/>
              </a:rPr>
              <a:t> : </a:t>
            </a:r>
            <a:r>
              <a:rPr lang="en-GB" sz="900" b="0" dirty="0" err="1">
                <a:solidFill>
                  <a:srgbClr val="9CDCFE"/>
                </a:solidFill>
                <a:effectLst/>
                <a:latin typeface="Consolas" panose="020B0609020204030204" pitchFamily="49" charset="0"/>
              </a:rPr>
              <a:t>wpSlug</a:t>
            </a:r>
            <a:r>
              <a:rPr lang="en-GB" sz="900" b="0" dirty="0">
                <a:solidFill>
                  <a:srgbClr val="D4D4D4"/>
                </a:solidFill>
                <a:effectLst/>
                <a:latin typeface="Consolas" panose="020B0609020204030204" pitchFamily="49" charset="0"/>
              </a:rPr>
              <a:t>,</a:t>
            </a:r>
          </a:p>
          <a:p>
            <a:r>
              <a:rPr lang="en-GB" sz="900" b="0" dirty="0">
                <a:solidFill>
                  <a:srgbClr val="CE9178"/>
                </a:solidFill>
                <a:effectLst/>
                <a:latin typeface="Consolas" panose="020B0609020204030204" pitchFamily="49" charset="0"/>
              </a:rPr>
              <a:t>'content'</a:t>
            </a:r>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wpPostContent</a:t>
            </a:r>
            <a:endParaRPr lang="en-GB" sz="900" b="0" dirty="0">
              <a:solidFill>
                <a:srgbClr val="D4D4D4"/>
              </a:solidFill>
              <a:effectLst/>
              <a:latin typeface="Consolas" panose="020B0609020204030204" pitchFamily="49" charset="0"/>
            </a:endParaRPr>
          </a:p>
          <a:p>
            <a:r>
              <a:rPr lang="en-GB" sz="900" b="0" dirty="0">
                <a:solidFill>
                  <a:srgbClr val="D4D4D4"/>
                </a:solidFill>
                <a:effectLst/>
                <a:latin typeface="Consolas" panose="020B0609020204030204" pitchFamily="49" charset="0"/>
              </a:rPr>
              <a:t>}</a:t>
            </a:r>
          </a:p>
          <a:p>
            <a:br>
              <a:rPr lang="en-GB" sz="900" b="0" dirty="0">
                <a:solidFill>
                  <a:srgbClr val="D4D4D4"/>
                </a:solidFill>
                <a:effectLst/>
                <a:latin typeface="Consolas" panose="020B0609020204030204" pitchFamily="49" charset="0"/>
              </a:rPr>
            </a:br>
            <a:r>
              <a:rPr lang="en-GB" sz="900" b="0" dirty="0" err="1">
                <a:solidFill>
                  <a:srgbClr val="9CDCFE"/>
                </a:solidFill>
                <a:effectLst/>
                <a:latin typeface="Consolas" panose="020B0609020204030204" pitchFamily="49" charset="0"/>
              </a:rPr>
              <a:t>wpResponse</a:t>
            </a:r>
            <a:r>
              <a:rPr lang="en-GB" sz="900" b="0" dirty="0">
                <a:solidFill>
                  <a:srgbClr val="D4D4D4"/>
                </a:solidFill>
                <a:effectLst/>
                <a:latin typeface="Consolas" panose="020B0609020204030204" pitchFamily="49" charset="0"/>
              </a:rPr>
              <a:t> = </a:t>
            </a:r>
            <a:r>
              <a:rPr lang="en-GB" sz="900" b="0" dirty="0" err="1">
                <a:solidFill>
                  <a:srgbClr val="4EC9B0"/>
                </a:solidFill>
                <a:effectLst/>
                <a:latin typeface="Consolas" panose="020B0609020204030204" pitchFamily="49" charset="0"/>
              </a:rPr>
              <a:t>requests</a:t>
            </a:r>
            <a:r>
              <a:rPr lang="en-GB" sz="900" b="0" dirty="0" err="1">
                <a:solidFill>
                  <a:srgbClr val="D4D4D4"/>
                </a:solidFill>
                <a:effectLst/>
                <a:latin typeface="Consolas" panose="020B0609020204030204" pitchFamily="49" charset="0"/>
              </a:rPr>
              <a:t>.</a:t>
            </a:r>
            <a:r>
              <a:rPr lang="en-GB" sz="900" b="0" dirty="0" err="1">
                <a:solidFill>
                  <a:srgbClr val="DCDCAA"/>
                </a:solidFill>
                <a:effectLst/>
                <a:latin typeface="Consolas" panose="020B0609020204030204" pitchFamily="49" charset="0"/>
              </a:rPr>
              <a:t>post</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wpURL</a:t>
            </a:r>
            <a:r>
              <a:rPr lang="en-GB" sz="900" b="0" dirty="0" err="1">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headers</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wpHeader</a:t>
            </a:r>
            <a:r>
              <a:rPr lang="en-GB" sz="900" b="0" dirty="0">
                <a:solidFill>
                  <a:srgbClr val="D4D4D4"/>
                </a:solidFill>
                <a:effectLst/>
                <a:latin typeface="Consolas" panose="020B0609020204030204" pitchFamily="49" charset="0"/>
              </a:rPr>
              <a:t>, </a:t>
            </a:r>
            <a:r>
              <a:rPr lang="en-GB" sz="900" b="0" dirty="0" err="1">
                <a:solidFill>
                  <a:srgbClr val="9CDCFE"/>
                </a:solidFill>
                <a:effectLst/>
                <a:latin typeface="Consolas" panose="020B0609020204030204" pitchFamily="49" charset="0"/>
              </a:rPr>
              <a:t>json</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wpData</a:t>
            </a:r>
            <a:r>
              <a:rPr lang="en-GB" sz="900" b="0" dirty="0">
                <a:solidFill>
                  <a:srgbClr val="D4D4D4"/>
                </a:solidFill>
                <a:effectLst/>
                <a:latin typeface="Consolas" panose="020B0609020204030204" pitchFamily="49" charset="0"/>
              </a:rPr>
              <a:t>)</a:t>
            </a:r>
          </a:p>
          <a:p>
            <a:r>
              <a:rPr lang="en-GB" sz="900" b="0" dirty="0">
                <a:solidFill>
                  <a:srgbClr val="DCDCAA"/>
                </a:solidFill>
                <a:effectLst/>
                <a:latin typeface="Consolas" panose="020B0609020204030204" pitchFamily="49" charset="0"/>
              </a:rPr>
              <a:t>print</a:t>
            </a:r>
            <a:r>
              <a:rPr lang="en-GB" sz="900" b="0" dirty="0">
                <a:solidFill>
                  <a:srgbClr val="D4D4D4"/>
                </a:solidFill>
                <a:effectLst/>
                <a:latin typeface="Consolas" panose="020B0609020204030204" pitchFamily="49" charset="0"/>
              </a:rPr>
              <a:t>(</a:t>
            </a:r>
            <a:r>
              <a:rPr lang="en-GB" sz="900" b="0" dirty="0" err="1">
                <a:solidFill>
                  <a:srgbClr val="9CDCFE"/>
                </a:solidFill>
                <a:effectLst/>
                <a:latin typeface="Consolas" panose="020B0609020204030204" pitchFamily="49" charset="0"/>
              </a:rPr>
              <a:t>wpResponse</a:t>
            </a:r>
            <a:r>
              <a:rPr lang="en-GB" sz="900" b="0" dirty="0">
                <a:solidFill>
                  <a:srgbClr val="D4D4D4"/>
                </a:solidFill>
                <a:effectLst/>
                <a:latin typeface="Consolas" panose="020B0609020204030204" pitchFamily="49" charset="0"/>
              </a:rPr>
              <a:t>)</a:t>
            </a:r>
          </a:p>
        </p:txBody>
      </p:sp>
      <p:pic>
        <p:nvPicPr>
          <p:cNvPr id="5" name="Picture 4" descr="Background pattern&#10;&#10;Description automatically generated">
            <a:extLst>
              <a:ext uri="{FF2B5EF4-FFF2-40B4-BE49-F238E27FC236}">
                <a16:creationId xmlns:a16="http://schemas.microsoft.com/office/drawing/2014/main" id="{D48114E2-DE76-8360-C4FD-CD77360FCE35}"/>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8" name="Picture 7" descr="Text&#10;&#10;Description automatically generated with medium confidence">
            <a:extLst>
              <a:ext uri="{FF2B5EF4-FFF2-40B4-BE49-F238E27FC236}">
                <a16:creationId xmlns:a16="http://schemas.microsoft.com/office/drawing/2014/main" id="{ADF23BA4-D468-EE0B-0D7C-A7908FE926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10" name="Picture 9" descr="Logo, company name&#10;&#10;Description automatically generated">
            <a:extLst>
              <a:ext uri="{FF2B5EF4-FFF2-40B4-BE49-F238E27FC236}">
                <a16:creationId xmlns:a16="http://schemas.microsoft.com/office/drawing/2014/main" id="{7770DD29-B1E5-008B-567D-337D9176255E}"/>
              </a:ext>
            </a:extLst>
          </p:cNvPr>
          <p:cNvPicPr>
            <a:picLocks noChangeAspect="1"/>
          </p:cNvPicPr>
          <p:nvPr/>
        </p:nvPicPr>
        <p:blipFill>
          <a:blip r:embed="rId5"/>
          <a:stretch>
            <a:fillRect/>
          </a:stretch>
        </p:blipFill>
        <p:spPr>
          <a:xfrm>
            <a:off x="5099351" y="198388"/>
            <a:ext cx="1734694" cy="970603"/>
          </a:xfrm>
          <a:prstGeom prst="rect">
            <a:avLst/>
          </a:prstGeom>
        </p:spPr>
      </p:pic>
      <p:sp>
        <p:nvSpPr>
          <p:cNvPr id="11" name="TextBox 10">
            <a:extLst>
              <a:ext uri="{FF2B5EF4-FFF2-40B4-BE49-F238E27FC236}">
                <a16:creationId xmlns:a16="http://schemas.microsoft.com/office/drawing/2014/main" id="{B019A12A-0870-08B9-81AE-7B991213336D}"/>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cxnSp>
        <p:nvCxnSpPr>
          <p:cNvPr id="14" name="Straight Connector 13">
            <a:extLst>
              <a:ext uri="{FF2B5EF4-FFF2-40B4-BE49-F238E27FC236}">
                <a16:creationId xmlns:a16="http://schemas.microsoft.com/office/drawing/2014/main" id="{531AC898-9152-F80C-A4D0-30A38A18A2FE}"/>
              </a:ext>
            </a:extLst>
          </p:cNvPr>
          <p:cNvCxnSpPr>
            <a:cxnSpLocks/>
          </p:cNvCxnSpPr>
          <p:nvPr/>
        </p:nvCxnSpPr>
        <p:spPr>
          <a:xfrm>
            <a:off x="791523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D89DBEB8-ECAA-56AC-8EB6-7756C00CDFC0}"/>
              </a:ext>
            </a:extLst>
          </p:cNvPr>
          <p:cNvSpPr txBox="1">
            <a:spLocks/>
          </p:cNvSpPr>
          <p:nvPr/>
        </p:nvSpPr>
        <p:spPr>
          <a:xfrm>
            <a:off x="185555" y="1272208"/>
            <a:ext cx="11626773" cy="1021883"/>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Putting it all together…</a:t>
            </a:r>
          </a:p>
        </p:txBody>
      </p:sp>
      <p:cxnSp>
        <p:nvCxnSpPr>
          <p:cNvPr id="17" name="Straight Connector 16">
            <a:extLst>
              <a:ext uri="{FF2B5EF4-FFF2-40B4-BE49-F238E27FC236}">
                <a16:creationId xmlns:a16="http://schemas.microsoft.com/office/drawing/2014/main" id="{1A185917-D7F2-70FA-DAF7-16885D5DEA3D}"/>
              </a:ext>
            </a:extLst>
          </p:cNvPr>
          <p:cNvCxnSpPr>
            <a:cxnSpLocks/>
          </p:cNvCxnSpPr>
          <p:nvPr/>
        </p:nvCxnSpPr>
        <p:spPr>
          <a:xfrm>
            <a:off x="3726629" y="2149653"/>
            <a:ext cx="0" cy="4512404"/>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0238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9"/>
            <a:ext cx="3055767" cy="511534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The </a:t>
            </a:r>
            <a:r>
              <a:rPr lang="en-US" sz="3200" dirty="0">
                <a:solidFill>
                  <a:sysClr val="window" lastClr="FFFFFF"/>
                </a:solidFill>
                <a:latin typeface="Century Gothic" panose="020B0502020202020204"/>
              </a:rPr>
              <a:t>content </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scraped</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from a news article…</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788231" y="1625084"/>
            <a:ext cx="8108189" cy="4895458"/>
          </a:xfrm>
          <a:prstGeom prst="rect">
            <a:avLst/>
          </a:prstGeom>
          <a:solidFill>
            <a:schemeClr val="bg1"/>
          </a:solidFill>
          <a:ln w="190500">
            <a:solidFill>
              <a:schemeClr val="bg1"/>
            </a:solidFill>
          </a:ln>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defRPr/>
            </a:pPr>
            <a:r>
              <a:rPr lang="en-GB" sz="2200" b="0" dirty="0">
                <a:solidFill>
                  <a:schemeClr val="tx1"/>
                </a:solidFill>
                <a:latin typeface="Lucida Sans Typewriter" panose="020B0509030504030204" pitchFamily="49" charset="0"/>
                <a:ea typeface="Microsoft JhengHei" panose="020B0604030504040204" pitchFamily="34" charset="-120"/>
              </a:rPr>
              <a:t>Controversial social media influencer Andrew Tate and his brother Tristan are to be moved from custody to house arrest with immediate effect, a Romanian judge has ruled. </a:t>
            </a:r>
            <a:br>
              <a:rPr lang="en-GB" sz="2200" b="0" dirty="0">
                <a:solidFill>
                  <a:schemeClr val="tx1"/>
                </a:solidFill>
                <a:latin typeface="Lucida Sans Typewriter" panose="020B0509030504030204" pitchFamily="49" charset="0"/>
                <a:ea typeface="Microsoft JhengHei" panose="020B0604030504040204" pitchFamily="34" charset="-120"/>
              </a:rPr>
            </a:br>
            <a:br>
              <a:rPr lang="en-GB" sz="2200" b="0" dirty="0">
                <a:solidFill>
                  <a:schemeClr val="tx1"/>
                </a:solidFill>
                <a:latin typeface="Lucida Sans Typewriter" panose="020B0509030504030204" pitchFamily="49" charset="0"/>
                <a:ea typeface="Microsoft JhengHei" panose="020B0604030504040204" pitchFamily="34" charset="-120"/>
              </a:rPr>
            </a:br>
            <a:r>
              <a:rPr lang="en-GB" sz="2200" b="0" dirty="0">
                <a:solidFill>
                  <a:schemeClr val="tx1"/>
                </a:solidFill>
                <a:latin typeface="Lucida Sans Typewriter" panose="020B0509030504030204" pitchFamily="49" charset="0"/>
                <a:ea typeface="Microsoft JhengHei" panose="020B0604030504040204" pitchFamily="34" charset="-120"/>
              </a:rPr>
              <a:t>The ruling by the Court of Appeal in Bucharest replaces the latest period of custody, which was to end on 29 April.  </a:t>
            </a:r>
            <a:br>
              <a:rPr lang="en-GB" sz="2200" b="0" dirty="0">
                <a:solidFill>
                  <a:schemeClr val="tx1"/>
                </a:solidFill>
                <a:latin typeface="Lucida Sans Typewriter" panose="020B0509030504030204" pitchFamily="49" charset="0"/>
                <a:ea typeface="Microsoft JhengHei" panose="020B0604030504040204" pitchFamily="34" charset="-120"/>
              </a:rPr>
            </a:br>
            <a:br>
              <a:rPr lang="en-GB" sz="2200" b="0" dirty="0">
                <a:solidFill>
                  <a:schemeClr val="tx1"/>
                </a:solidFill>
                <a:latin typeface="Lucida Sans Typewriter" panose="020B0509030504030204" pitchFamily="49" charset="0"/>
                <a:ea typeface="Microsoft JhengHei" panose="020B0604030504040204" pitchFamily="34" charset="-120"/>
              </a:rPr>
            </a:br>
            <a:r>
              <a:rPr lang="en-GB" sz="2200" b="0" dirty="0">
                <a:solidFill>
                  <a:schemeClr val="tx1"/>
                </a:solidFill>
                <a:latin typeface="Lucida Sans Typewriter" panose="020B0509030504030204" pitchFamily="49" charset="0"/>
                <a:ea typeface="Microsoft JhengHei" panose="020B0604030504040204" pitchFamily="34" charset="-120"/>
              </a:rPr>
              <a:t>Two associates, Georgiana </a:t>
            </a:r>
            <a:r>
              <a:rPr lang="en-GB" sz="2200" b="0" dirty="0" err="1">
                <a:solidFill>
                  <a:schemeClr val="tx1"/>
                </a:solidFill>
                <a:latin typeface="Lucida Sans Typewriter" panose="020B0509030504030204" pitchFamily="49" charset="0"/>
                <a:ea typeface="Microsoft JhengHei" panose="020B0604030504040204" pitchFamily="34" charset="-120"/>
              </a:rPr>
              <a:t>Naghel</a:t>
            </a:r>
            <a:r>
              <a:rPr lang="en-GB" sz="2200" b="0" dirty="0">
                <a:solidFill>
                  <a:schemeClr val="tx1"/>
                </a:solidFill>
                <a:latin typeface="Lucida Sans Typewriter" panose="020B0509030504030204" pitchFamily="49" charset="0"/>
                <a:ea typeface="Microsoft JhengHei" panose="020B0604030504040204" pitchFamily="34" charset="-120"/>
              </a:rPr>
              <a:t> and Luana Radu, are also being released."</a:t>
            </a:r>
            <a:endParaRPr kumimoji="0" lang="en-US" sz="2200" b="0" i="0" u="none" strike="noStrike" kern="1200" cap="none" spc="0" normalizeH="0" baseline="0" noProof="0" dirty="0">
              <a:ln>
                <a:noFill/>
              </a:ln>
              <a:solidFill>
                <a:schemeClr val="tx1"/>
              </a:solidFill>
              <a:effectLst/>
              <a:uLnTx/>
              <a:uFillTx/>
              <a:latin typeface="Lucida Sans Typewriter" panose="020B0509030504030204" pitchFamily="49" charset="0"/>
              <a:ea typeface="Microsoft JhengHei" panose="020B0604030504040204" pitchFamily="34" charset="-120"/>
            </a:endParaRPr>
          </a:p>
        </p:txBody>
      </p:sp>
      <p:pic>
        <p:nvPicPr>
          <p:cNvPr id="2" name="Picture 1" descr="Background pattern&#10;&#10;Description automatically generated">
            <a:extLst>
              <a:ext uri="{FF2B5EF4-FFF2-40B4-BE49-F238E27FC236}">
                <a16:creationId xmlns:a16="http://schemas.microsoft.com/office/drawing/2014/main" id="{57626D26-DE0E-4D1F-4502-AE235250A971}"/>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EE32F613-49BD-AA24-99FC-1397FABC77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DFC7585C-D94A-E56C-715B-F71722BA8CA0}"/>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9" name="Straight Connector 8">
            <a:extLst>
              <a:ext uri="{FF2B5EF4-FFF2-40B4-BE49-F238E27FC236}">
                <a16:creationId xmlns:a16="http://schemas.microsoft.com/office/drawing/2014/main" id="{87032725-E07E-018B-5A33-DE548F1C7000}"/>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8F31603-C873-7587-2F60-30AAFC47CA75}"/>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3681039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3B0B9D17-306C-0841-F520-7911D66971F4}"/>
              </a:ext>
            </a:extLst>
          </p:cNvPr>
          <p:cNvSpPr txBox="1">
            <a:spLocks/>
          </p:cNvSpPr>
          <p:nvPr/>
        </p:nvSpPr>
        <p:spPr>
          <a:xfrm>
            <a:off x="3820893" y="1625084"/>
            <a:ext cx="8075534" cy="4895458"/>
          </a:xfrm>
          <a:prstGeom prst="rect">
            <a:avLst/>
          </a:prstGeom>
          <a:solidFill>
            <a:schemeClr val="bg1"/>
          </a:solidFill>
          <a:ln w="190500">
            <a:solidFill>
              <a:schemeClr val="bg1"/>
            </a:solidFill>
          </a:ln>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defRPr/>
            </a:pPr>
            <a:r>
              <a:rPr lang="en-GB" sz="2200" b="0" dirty="0">
                <a:solidFill>
                  <a:schemeClr val="tx1"/>
                </a:solidFill>
                <a:latin typeface="Lucida Sans Typewriter" panose="020B0509030504030204" pitchFamily="49" charset="0"/>
                <a:ea typeface="Microsoft JhengHei" panose="020B0604030504040204" pitchFamily="34" charset="-120"/>
              </a:rPr>
              <a:t>Social media influencer Andrew Tate and his brother Tristan, along with two associates, have been moved from custody to house arrest by a Romanian judge. </a:t>
            </a:r>
            <a:br>
              <a:rPr lang="en-GB" sz="2200" b="0" dirty="0">
                <a:solidFill>
                  <a:schemeClr val="tx1"/>
                </a:solidFill>
                <a:latin typeface="Lucida Sans Typewriter" panose="020B0509030504030204" pitchFamily="49" charset="0"/>
                <a:ea typeface="Microsoft JhengHei" panose="020B0604030504040204" pitchFamily="34" charset="-120"/>
              </a:rPr>
            </a:br>
            <a:br>
              <a:rPr lang="en-GB" sz="2200" b="0" dirty="0">
                <a:solidFill>
                  <a:schemeClr val="tx1"/>
                </a:solidFill>
                <a:latin typeface="Lucida Sans Typewriter" panose="020B0509030504030204" pitchFamily="49" charset="0"/>
                <a:ea typeface="Microsoft JhengHei" panose="020B0604030504040204" pitchFamily="34" charset="-120"/>
              </a:rPr>
            </a:br>
            <a:r>
              <a:rPr lang="en-GB" sz="2200" b="0" dirty="0">
                <a:solidFill>
                  <a:schemeClr val="tx1"/>
                </a:solidFill>
                <a:latin typeface="Lucida Sans Typewriter" panose="020B0509030504030204" pitchFamily="49" charset="0"/>
                <a:ea typeface="Microsoft JhengHei" panose="020B0604030504040204" pitchFamily="34" charset="-120"/>
              </a:rPr>
              <a:t>The ruling replaces their latest period of custody, which was due to end on 29 April. </a:t>
            </a:r>
          </a:p>
          <a:p>
            <a:pPr lvl="0">
              <a:defRPr/>
            </a:pPr>
            <a:endParaRPr lang="en-GB" sz="2200" b="0" dirty="0">
              <a:solidFill>
                <a:schemeClr val="tx1"/>
              </a:solidFill>
              <a:latin typeface="Lucida Sans Typewriter" panose="020B0509030504030204" pitchFamily="49" charset="0"/>
              <a:ea typeface="Microsoft JhengHei" panose="020B0604030504040204" pitchFamily="34" charset="-120"/>
            </a:endParaRPr>
          </a:p>
          <a:p>
            <a:pPr lvl="0">
              <a:defRPr/>
            </a:pPr>
            <a:r>
              <a:rPr lang="en-GB" sz="2200" b="0" dirty="0">
                <a:solidFill>
                  <a:schemeClr val="tx1"/>
                </a:solidFill>
                <a:latin typeface="Lucida Sans Typewriter" panose="020B0509030504030204" pitchFamily="49" charset="0"/>
                <a:ea typeface="Microsoft JhengHei" panose="020B0604030504040204" pitchFamily="34" charset="-120"/>
              </a:rPr>
              <a:t>The four have been ordered to remain in their homes unless they have judicial permission to leave.</a:t>
            </a:r>
            <a:endParaRPr kumimoji="0" lang="en-US" sz="2200" b="0" i="0" u="none" strike="noStrike" kern="1200" cap="none" spc="0" normalizeH="0" baseline="0" noProof="0" dirty="0">
              <a:ln>
                <a:noFill/>
              </a:ln>
              <a:solidFill>
                <a:schemeClr val="tx1"/>
              </a:solidFill>
              <a:effectLst/>
              <a:uLnTx/>
              <a:uFillTx/>
              <a:latin typeface="Lucida Sans Typewriter" panose="020B0509030504030204" pitchFamily="49" charset="0"/>
              <a:ea typeface="Microsoft JhengHei" panose="020B0604030504040204" pitchFamily="34" charset="-120"/>
            </a:endParaRPr>
          </a:p>
        </p:txBody>
      </p:sp>
      <p:pic>
        <p:nvPicPr>
          <p:cNvPr id="3" name="Picture 2" descr="A person wearing a hat&#10;&#10;Description automatically generated with medium confidence">
            <a:extLst>
              <a:ext uri="{FF2B5EF4-FFF2-40B4-BE49-F238E27FC236}">
                <a16:creationId xmlns:a16="http://schemas.microsoft.com/office/drawing/2014/main" id="{7E24EA26-29B5-2945-321E-067D34ABBC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5371" y="4158343"/>
            <a:ext cx="2471056" cy="2471056"/>
          </a:xfrm>
          <a:prstGeom prst="rect">
            <a:avLst/>
          </a:prstGeom>
        </p:spPr>
      </p:pic>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9"/>
            <a:ext cx="3070669" cy="511534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That content, output from</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 GPT, ready for</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our post…</a:t>
            </a:r>
          </a:p>
        </p:txBody>
      </p:sp>
      <p:pic>
        <p:nvPicPr>
          <p:cNvPr id="2" name="Picture 1" descr="Background pattern&#10;&#10;Description automatically generated">
            <a:extLst>
              <a:ext uri="{FF2B5EF4-FFF2-40B4-BE49-F238E27FC236}">
                <a16:creationId xmlns:a16="http://schemas.microsoft.com/office/drawing/2014/main" id="{F8CFA840-72CC-5E83-E7C1-011845C59E56}"/>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B99EF07F-45C5-9C82-E046-1601C084F6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9" name="Picture 8" descr="Logo, company name&#10;&#10;Description automatically generated">
            <a:extLst>
              <a:ext uri="{FF2B5EF4-FFF2-40B4-BE49-F238E27FC236}">
                <a16:creationId xmlns:a16="http://schemas.microsoft.com/office/drawing/2014/main" id="{1E2C900F-131A-529D-F594-A41020F80E88}"/>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10" name="Straight Connector 9">
            <a:extLst>
              <a:ext uri="{FF2B5EF4-FFF2-40B4-BE49-F238E27FC236}">
                <a16:creationId xmlns:a16="http://schemas.microsoft.com/office/drawing/2014/main" id="{5B0486D4-0D97-8119-8395-2A08FFAD5133}"/>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0C6F60D-EAE3-29F4-9AFA-5EFC9D1F5AF5}"/>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3656723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88426"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What is GPT?</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616713" y="1546708"/>
            <a:ext cx="8376225"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GPT is a language model trained</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on a</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 large amount of text taken</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from books, articles and websites</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and other sources.</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cxnSp>
        <p:nvCxnSpPr>
          <p:cNvPr id="2" name="Straight Connector 1">
            <a:extLst>
              <a:ext uri="{FF2B5EF4-FFF2-40B4-BE49-F238E27FC236}">
                <a16:creationId xmlns:a16="http://schemas.microsoft.com/office/drawing/2014/main" id="{802ACA00-5E90-6D9E-BE34-57C3FBA3A2BD}"/>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Background pattern&#10;&#10;Description automatically generated">
            <a:extLst>
              <a:ext uri="{FF2B5EF4-FFF2-40B4-BE49-F238E27FC236}">
                <a16:creationId xmlns:a16="http://schemas.microsoft.com/office/drawing/2014/main" id="{990BE9A3-05EE-EC91-26AF-1CB1618782FF}"/>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DB985E76-1183-A03C-C9EA-22B6AB8765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5" name="Picture 4" descr="Logo, company name&#10;&#10;Description automatically generated">
            <a:extLst>
              <a:ext uri="{FF2B5EF4-FFF2-40B4-BE49-F238E27FC236}">
                <a16:creationId xmlns:a16="http://schemas.microsoft.com/office/drawing/2014/main" id="{C17FD1C1-22A2-F2EE-5B86-F707D290AEDF}"/>
              </a:ext>
            </a:extLst>
          </p:cNvPr>
          <p:cNvPicPr>
            <a:picLocks noChangeAspect="1"/>
          </p:cNvPicPr>
          <p:nvPr/>
        </p:nvPicPr>
        <p:blipFill>
          <a:blip r:embed="rId5"/>
          <a:stretch>
            <a:fillRect/>
          </a:stretch>
        </p:blipFill>
        <p:spPr>
          <a:xfrm>
            <a:off x="5099351" y="198388"/>
            <a:ext cx="1734694" cy="970603"/>
          </a:xfrm>
          <a:prstGeom prst="rect">
            <a:avLst/>
          </a:prstGeom>
        </p:spPr>
      </p:pic>
      <p:sp>
        <p:nvSpPr>
          <p:cNvPr id="6" name="TextBox 5">
            <a:extLst>
              <a:ext uri="{FF2B5EF4-FFF2-40B4-BE49-F238E27FC236}">
                <a16:creationId xmlns:a16="http://schemas.microsoft.com/office/drawing/2014/main" id="{5F46FA65-C007-7879-52FF-8978B244245C}"/>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336623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77540" cy="506092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Making </a:t>
            </a:r>
            <a:r>
              <a:rPr kumimoji="0" lang="en-US" sz="3200" b="1" i="0" u="none" strike="noStrike" kern="1200" cap="none" spc="0" normalizeH="0" baseline="0" noProof="0">
                <a:ln>
                  <a:noFill/>
                </a:ln>
                <a:solidFill>
                  <a:sysClr val="window" lastClr="FFFFFF"/>
                </a:solidFill>
                <a:effectLst/>
                <a:uLnTx/>
                <a:uFillTx/>
                <a:latin typeface="Century Gothic" panose="020B0502020202020204"/>
              </a:rPr>
              <a:t>use of </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the example code…</a:t>
            </a:r>
          </a:p>
          <a:p>
            <a:pPr marL="0" marR="0" lvl="0" indent="0" algn="ctr" defTabSz="457200" rtl="0" eaLnBrk="1" fontAlgn="auto" latinLnBrk="0" hangingPunct="1">
              <a:lnSpc>
                <a:spcPct val="100000"/>
              </a:lnSpc>
              <a:spcBef>
                <a:spcPct val="0"/>
              </a:spcBef>
              <a:spcAft>
                <a:spcPts val="0"/>
              </a:spcAft>
              <a:buClrTx/>
              <a:buSzTx/>
              <a:buFontTx/>
              <a:buNone/>
              <a:tabLst/>
              <a:defRPr/>
            </a:pPr>
            <a:endParaRPr lang="en-US" sz="3200" dirty="0">
              <a:solidFill>
                <a:sysClr val="window" lastClr="FFFFFF"/>
              </a:solidFill>
              <a:latin typeface="Century Gothic" panose="020B0502020202020204"/>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A few ideas.</a:t>
            </a:r>
          </a:p>
        </p:txBody>
      </p:sp>
      <p:sp>
        <p:nvSpPr>
          <p:cNvPr id="3" name="Title 1">
            <a:extLst>
              <a:ext uri="{FF2B5EF4-FFF2-40B4-BE49-F238E27FC236}">
                <a16:creationId xmlns:a16="http://schemas.microsoft.com/office/drawing/2014/main" id="{3C0D4AA3-953B-F3FB-4447-5EBF08F33326}"/>
              </a:ext>
            </a:extLst>
          </p:cNvPr>
          <p:cNvSpPr txBox="1">
            <a:spLocks/>
          </p:cNvSpPr>
          <p:nvPr/>
        </p:nvSpPr>
        <p:spPr>
          <a:xfrm>
            <a:off x="3712036" y="2066154"/>
            <a:ext cx="818438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noProof="0" dirty="0">
                <a:solidFill>
                  <a:sysClr val="window" lastClr="FFFFFF"/>
                </a:solidFill>
                <a:latin typeface="Century Gothic" panose="020B0502020202020204"/>
              </a:rPr>
              <a:t>Change the input</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
        <p:nvSpPr>
          <p:cNvPr id="4" name="Title 1">
            <a:extLst>
              <a:ext uri="{FF2B5EF4-FFF2-40B4-BE49-F238E27FC236}">
                <a16:creationId xmlns:a16="http://schemas.microsoft.com/office/drawing/2014/main" id="{24DA084D-6CA8-62FD-8A94-112AD9EA193D}"/>
              </a:ext>
            </a:extLst>
          </p:cNvPr>
          <p:cNvSpPr txBox="1">
            <a:spLocks/>
          </p:cNvSpPr>
          <p:nvPr/>
        </p:nvSpPr>
        <p:spPr>
          <a:xfrm>
            <a:off x="3712036" y="3163990"/>
            <a:ext cx="818438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Change the output</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
        <p:nvSpPr>
          <p:cNvPr id="9" name="Title 1">
            <a:extLst>
              <a:ext uri="{FF2B5EF4-FFF2-40B4-BE49-F238E27FC236}">
                <a16:creationId xmlns:a16="http://schemas.microsoft.com/office/drawing/2014/main" id="{92DE8D0F-42DA-339B-1A24-CB7F70E51500}"/>
              </a:ext>
            </a:extLst>
          </p:cNvPr>
          <p:cNvSpPr txBox="1">
            <a:spLocks/>
          </p:cNvSpPr>
          <p:nvPr/>
        </p:nvSpPr>
        <p:spPr>
          <a:xfrm>
            <a:off x="3712036" y="4261826"/>
            <a:ext cx="818438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Add in additional services</a:t>
            </a:r>
          </a:p>
        </p:txBody>
      </p:sp>
      <p:sp>
        <p:nvSpPr>
          <p:cNvPr id="10" name="Title 1">
            <a:extLst>
              <a:ext uri="{FF2B5EF4-FFF2-40B4-BE49-F238E27FC236}">
                <a16:creationId xmlns:a16="http://schemas.microsoft.com/office/drawing/2014/main" id="{9045D077-6903-E6EC-FE35-DCDA31E88361}"/>
              </a:ext>
            </a:extLst>
          </p:cNvPr>
          <p:cNvSpPr txBox="1">
            <a:spLocks/>
          </p:cNvSpPr>
          <p:nvPr/>
        </p:nvSpPr>
        <p:spPr>
          <a:xfrm>
            <a:off x="3712036" y="5359663"/>
            <a:ext cx="818438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Share your code</a:t>
            </a:r>
          </a:p>
        </p:txBody>
      </p:sp>
      <p:pic>
        <p:nvPicPr>
          <p:cNvPr id="2" name="Picture 1" descr="Background pattern&#10;&#10;Description automatically generated">
            <a:extLst>
              <a:ext uri="{FF2B5EF4-FFF2-40B4-BE49-F238E27FC236}">
                <a16:creationId xmlns:a16="http://schemas.microsoft.com/office/drawing/2014/main" id="{E9494C39-F5C7-0E41-7B42-804588CC60ED}"/>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5F05A1D8-BA77-5F7D-D53D-7B34F4F901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13" name="Picture 12" descr="Logo, company name&#10;&#10;Description automatically generated">
            <a:extLst>
              <a:ext uri="{FF2B5EF4-FFF2-40B4-BE49-F238E27FC236}">
                <a16:creationId xmlns:a16="http://schemas.microsoft.com/office/drawing/2014/main" id="{F6EF392D-4D75-A377-3D65-A49614753CF1}"/>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14" name="Straight Connector 13">
            <a:extLst>
              <a:ext uri="{FF2B5EF4-FFF2-40B4-BE49-F238E27FC236}">
                <a16:creationId xmlns:a16="http://schemas.microsoft.com/office/drawing/2014/main" id="{FAAA8941-D077-A489-8AC5-349410B8DE34}"/>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E868553-4756-71F8-7197-ABA7F5127367}"/>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395764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33997" cy="5115348"/>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Useful URLs…</a:t>
            </a:r>
          </a:p>
        </p:txBody>
      </p:sp>
      <p:sp>
        <p:nvSpPr>
          <p:cNvPr id="2" name="Title 1">
            <a:extLst>
              <a:ext uri="{FF2B5EF4-FFF2-40B4-BE49-F238E27FC236}">
                <a16:creationId xmlns:a16="http://schemas.microsoft.com/office/drawing/2014/main" id="{D9892EFE-FB8B-1B9D-2198-4A4C5D1A1C3F}"/>
              </a:ext>
            </a:extLst>
          </p:cNvPr>
          <p:cNvSpPr txBox="1">
            <a:spLocks/>
          </p:cNvSpPr>
          <p:nvPr/>
        </p:nvSpPr>
        <p:spPr>
          <a:xfrm>
            <a:off x="3671142" y="1544263"/>
            <a:ext cx="8321797"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defRPr/>
            </a:pPr>
            <a:r>
              <a:rPr lang="it-IT" sz="3200" dirty="0">
                <a:solidFill>
                  <a:sysClr val="window" lastClr="FFFFFF"/>
                </a:solidFill>
                <a:latin typeface="Century Gothic" panose="020B0502020202020204"/>
              </a:rPr>
              <a:t>OpenAI: </a:t>
            </a:r>
          </a:p>
          <a:p>
            <a:pPr lvl="0" algn="ctr">
              <a:defRPr/>
            </a:pPr>
            <a:r>
              <a:rPr lang="it-IT" sz="3200" dirty="0">
                <a:solidFill>
                  <a:sysClr val="window" lastClr="FFFFFF"/>
                </a:solidFill>
                <a:latin typeface="Century Gothic" panose="020B0502020202020204"/>
              </a:rPr>
              <a:t>https://openai.com/</a:t>
            </a:r>
          </a:p>
          <a:p>
            <a:pPr lvl="0" algn="ctr">
              <a:defRPr/>
            </a:pPr>
            <a:endParaRPr lang="it-IT" sz="3200" dirty="0">
              <a:solidFill>
                <a:sysClr val="window" lastClr="FFFFFF"/>
              </a:solidFill>
              <a:latin typeface="Century Gothic" panose="020B0502020202020204"/>
            </a:endParaRPr>
          </a:p>
          <a:p>
            <a:pPr lvl="0" algn="ctr">
              <a:defRPr/>
            </a:pPr>
            <a:r>
              <a:rPr lang="it-IT" sz="3200" dirty="0">
                <a:solidFill>
                  <a:sysClr val="window" lastClr="FFFFFF"/>
                </a:solidFill>
                <a:latin typeface="Century Gothic" panose="020B0502020202020204"/>
              </a:rPr>
              <a:t>GPT Demo: https://beta.openai.com/demo/</a:t>
            </a:r>
          </a:p>
          <a:p>
            <a:pPr lvl="0" algn="ctr">
              <a:defRPr/>
            </a:pPr>
            <a:endParaRPr kumimoji="0" lang="it-IT" sz="3200" b="1" i="0" u="none" strike="noStrike" kern="1200" cap="none" spc="0" normalizeH="0" baseline="0" noProof="0" dirty="0">
              <a:ln>
                <a:noFill/>
              </a:ln>
              <a:solidFill>
                <a:sysClr val="window" lastClr="FFFFFF"/>
              </a:solidFill>
              <a:effectLst/>
              <a:uLnTx/>
              <a:uFillTx/>
              <a:latin typeface="Century Gothic" panose="020B0502020202020204"/>
            </a:endParaRPr>
          </a:p>
          <a:p>
            <a:pPr lvl="0" algn="ctr">
              <a:defRPr/>
            </a:pPr>
            <a:r>
              <a:rPr lang="it-IT" sz="3200" dirty="0">
                <a:solidFill>
                  <a:sysClr val="window" lastClr="FFFFFF"/>
                </a:solidFill>
                <a:latin typeface="Century Gothic" panose="020B0502020202020204"/>
              </a:rPr>
              <a:t>EleutherAI:</a:t>
            </a:r>
          </a:p>
          <a:p>
            <a:pPr lvl="0" algn="ctr">
              <a:defRPr/>
            </a:pPr>
            <a:r>
              <a:rPr lang="it-IT" sz="3200" dirty="0">
                <a:solidFill>
                  <a:sysClr val="window" lastClr="FFFFFF"/>
                </a:solidFill>
                <a:latin typeface="Century Gothic" panose="020B0502020202020204"/>
              </a:rPr>
              <a:t>https://www.eleuther.ai/</a:t>
            </a:r>
          </a:p>
        </p:txBody>
      </p:sp>
      <p:pic>
        <p:nvPicPr>
          <p:cNvPr id="3" name="Picture 2" descr="Background pattern&#10;&#10;Description automatically generated">
            <a:extLst>
              <a:ext uri="{FF2B5EF4-FFF2-40B4-BE49-F238E27FC236}">
                <a16:creationId xmlns:a16="http://schemas.microsoft.com/office/drawing/2014/main" id="{BFFCCA7A-08B0-15C1-C03B-76B131F65F1F}"/>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8A8C0496-DA62-6B84-82AB-1BA7A274F5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5" name="Picture 4" descr="Logo, company name&#10;&#10;Description automatically generated">
            <a:extLst>
              <a:ext uri="{FF2B5EF4-FFF2-40B4-BE49-F238E27FC236}">
                <a16:creationId xmlns:a16="http://schemas.microsoft.com/office/drawing/2014/main" id="{6D5FDC66-A64C-604A-6B6B-14146F75803E}"/>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6" name="Straight Connector 5">
            <a:extLst>
              <a:ext uri="{FF2B5EF4-FFF2-40B4-BE49-F238E27FC236}">
                <a16:creationId xmlns:a16="http://schemas.microsoft.com/office/drawing/2014/main" id="{9F2B0847-379F-F8BD-66AF-9B06282521CD}"/>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4804CB8-AD3C-878D-469C-B535B85E8689}"/>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066357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ckground pattern&#10;&#10;Description automatically generated">
            <a:extLst>
              <a:ext uri="{FF2B5EF4-FFF2-40B4-BE49-F238E27FC236}">
                <a16:creationId xmlns:a16="http://schemas.microsoft.com/office/drawing/2014/main" id="{BF243E42-5D45-5719-3E89-603F0FD141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E3B7DA73-13B6-B4D5-71C0-61BEBC681C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sp>
        <p:nvSpPr>
          <p:cNvPr id="114" name="Rectangle 17"/>
          <p:cNvSpPr txBox="1"/>
          <p:nvPr/>
        </p:nvSpPr>
        <p:spPr>
          <a:xfrm>
            <a:off x="4622125" y="2360218"/>
            <a:ext cx="6621812"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sz="3600" b="1">
                <a:solidFill>
                  <a:srgbClr val="FFFFFF"/>
                </a:solidFill>
              </a:defRPr>
            </a:pPr>
            <a:r>
              <a:rPr lang="en-GB" sz="7200" dirty="0">
                <a:latin typeface="Arial" panose="020B0604020202020204" pitchFamily="34" charset="0"/>
                <a:ea typeface="+mj-ea"/>
                <a:cs typeface="Arial" panose="020B0604020202020204" pitchFamily="34" charset="0"/>
              </a:rPr>
              <a:t>Thank You!</a:t>
            </a:r>
            <a:endParaRPr lang="en-GB" sz="7200" dirty="0">
              <a:solidFill>
                <a:schemeClr val="accent4"/>
              </a:solidFill>
              <a:latin typeface="Arial" panose="020B0604020202020204" pitchFamily="34" charset="0"/>
              <a:ea typeface="+mj-ea"/>
              <a:cs typeface="Arial" panose="020B0604020202020204" pitchFamily="34" charset="0"/>
            </a:endParaRPr>
          </a:p>
        </p:txBody>
      </p:sp>
      <p:grpSp>
        <p:nvGrpSpPr>
          <p:cNvPr id="120" name="Group 21"/>
          <p:cNvGrpSpPr/>
          <p:nvPr/>
        </p:nvGrpSpPr>
        <p:grpSpPr>
          <a:xfrm>
            <a:off x="4731831" y="4892841"/>
            <a:ext cx="5776429" cy="1261887"/>
            <a:chOff x="-1" y="310283"/>
            <a:chExt cx="5776428" cy="1261886"/>
          </a:xfrm>
        </p:grpSpPr>
        <p:sp>
          <p:nvSpPr>
            <p:cNvPr id="115" name="Shape 118"/>
            <p:cNvSpPr txBox="1"/>
            <p:nvPr/>
          </p:nvSpPr>
          <p:spPr>
            <a:xfrm>
              <a:off x="454965" y="753748"/>
              <a:ext cx="5321462" cy="81842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defRPr>
                  <a:solidFill>
                    <a:srgbClr val="64CCEA"/>
                  </a:solidFill>
                </a:defRPr>
              </a:lvl1pPr>
            </a:lstStyle>
            <a:p>
              <a:r>
                <a:rPr lang="en-GB" sz="2400" dirty="0">
                  <a:solidFill>
                    <a:schemeClr val="bg1"/>
                  </a:solidFill>
                  <a:latin typeface="Arial" panose="020B0604020202020204" pitchFamily="34" charset="0"/>
                  <a:cs typeface="Arial" panose="020B0604020202020204" pitchFamily="34" charset="0"/>
                </a:rPr>
                <a:t>https://yourseo.agency/brightonseo</a:t>
              </a:r>
            </a:p>
          </p:txBody>
        </p:sp>
        <p:sp>
          <p:nvSpPr>
            <p:cNvPr id="116" name="Rectangle 8"/>
            <p:cNvSpPr txBox="1"/>
            <p:nvPr/>
          </p:nvSpPr>
          <p:spPr>
            <a:xfrm>
              <a:off x="454965" y="310283"/>
              <a:ext cx="1781570" cy="46675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defRPr>
                  <a:solidFill>
                    <a:srgbClr val="64CCEA"/>
                  </a:solidFill>
                </a:defRPr>
              </a:lvl1pPr>
            </a:lstStyle>
            <a:p>
              <a:endParaRPr lang="en-GB" sz="2400" dirty="0">
                <a:solidFill>
                  <a:schemeClr val="bg1"/>
                </a:solidFill>
                <a:latin typeface="Arial" panose="020B0604020202020204" pitchFamily="34" charset="0"/>
                <a:cs typeface="Arial" panose="020B0604020202020204" pitchFamily="34" charset="0"/>
              </a:endParaRPr>
            </a:p>
          </p:txBody>
        </p:sp>
        <p:pic>
          <p:nvPicPr>
            <p:cNvPr id="118" name="Picture 20" descr="Picture 20"/>
            <p:cNvPicPr>
              <a:picLocks noChangeAspect="1"/>
            </p:cNvPicPr>
            <p:nvPr/>
          </p:nvPicPr>
          <p:blipFill>
            <a:blip r:embed="rId5">
              <a:biLevel thresh="25000"/>
            </a:blip>
            <a:stretch>
              <a:fillRect/>
            </a:stretch>
          </p:blipFill>
          <p:spPr>
            <a:xfrm>
              <a:off x="-1" y="768005"/>
              <a:ext cx="367142" cy="367142"/>
            </a:xfrm>
            <a:prstGeom prst="rect">
              <a:avLst/>
            </a:prstGeom>
            <a:ln w="12700" cap="flat">
              <a:noFill/>
              <a:miter lim="400000"/>
            </a:ln>
            <a:effectLst/>
          </p:spPr>
        </p:pic>
      </p:grpSp>
      <p:pic>
        <p:nvPicPr>
          <p:cNvPr id="113" name="image2.jpeg"/>
          <p:cNvPicPr>
            <a:picLocks noChangeAspect="1"/>
          </p:cNvPicPr>
          <p:nvPr/>
        </p:nvPicPr>
        <p:blipFill>
          <a:blip r:embed="rId6"/>
          <a:srcRect/>
          <a:stretch/>
        </p:blipFill>
        <p:spPr>
          <a:xfrm>
            <a:off x="1763511" y="1881300"/>
            <a:ext cx="2231825" cy="2280152"/>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4" y="0"/>
                  <a:pt x="0" y="4834"/>
                  <a:pt x="0" y="10799"/>
                </a:cubicBezTo>
                <a:cubicBezTo>
                  <a:pt x="0" y="16763"/>
                  <a:pt x="4834" y="21600"/>
                  <a:pt x="10799" y="21600"/>
                </a:cubicBezTo>
                <a:cubicBezTo>
                  <a:pt x="16763" y="21600"/>
                  <a:pt x="21600" y="16763"/>
                  <a:pt x="21600" y="10799"/>
                </a:cubicBezTo>
                <a:cubicBezTo>
                  <a:pt x="21600" y="4834"/>
                  <a:pt x="16763" y="0"/>
                  <a:pt x="10799" y="0"/>
                </a:cubicBezTo>
                <a:close/>
              </a:path>
            </a:pathLst>
          </a:custGeom>
          <a:ln w="12700">
            <a:miter lim="400000"/>
          </a:ln>
        </p:spPr>
      </p:pic>
      <p:sp>
        <p:nvSpPr>
          <p:cNvPr id="11" name="TextBox 10">
            <a:extLst>
              <a:ext uri="{FF2B5EF4-FFF2-40B4-BE49-F238E27FC236}">
                <a16:creationId xmlns:a16="http://schemas.microsoft.com/office/drawing/2014/main" id="{03E938F9-4CAA-5A35-40F3-5F2404EEADEE}"/>
              </a:ext>
            </a:extLst>
          </p:cNvPr>
          <p:cNvSpPr txBox="1"/>
          <p:nvPr/>
        </p:nvSpPr>
        <p:spPr>
          <a:xfrm>
            <a:off x="4622125" y="3971373"/>
            <a:ext cx="5436276" cy="9541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3600" dirty="0">
                <a:solidFill>
                  <a:srgbClr val="78C9B1"/>
                </a:solidFill>
                <a:latin typeface="Arial" panose="020B0604020202020204" pitchFamily="34" charset="0"/>
                <a:ea typeface="+mj-ea"/>
                <a:cs typeface="Arial" panose="020B0604020202020204" pitchFamily="34" charset="0"/>
              </a:rPr>
              <a:t>Andrew Timmins</a:t>
            </a:r>
            <a:br>
              <a:rPr lang="en-GB" sz="3600" dirty="0">
                <a:solidFill>
                  <a:srgbClr val="78C9B1"/>
                </a:solidFill>
                <a:latin typeface="Arial" panose="020B0604020202020204" pitchFamily="34" charset="0"/>
                <a:ea typeface="+mj-ea"/>
                <a:cs typeface="Arial" panose="020B0604020202020204" pitchFamily="34" charset="0"/>
              </a:rPr>
            </a:br>
            <a:r>
              <a:rPr lang="en-GB" sz="2000" dirty="0">
                <a:solidFill>
                  <a:srgbClr val="78C9B1"/>
                </a:solidFill>
                <a:latin typeface="Arial" panose="020B0604020202020204" pitchFamily="34" charset="0"/>
                <a:ea typeface="+mj-ea"/>
                <a:cs typeface="Arial" panose="020B0604020202020204" pitchFamily="34" charset="0"/>
              </a:rPr>
              <a:t>Online Marketing Surgery Ltd</a:t>
            </a:r>
            <a:endParaRPr lang="en-GB" sz="2000" dirty="0">
              <a:solidFill>
                <a:srgbClr val="78C9B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486F7A1-D205-F76C-F8CA-C3B351BF80DB}"/>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5" name="Shape 118">
            <a:extLst>
              <a:ext uri="{FF2B5EF4-FFF2-40B4-BE49-F238E27FC236}">
                <a16:creationId xmlns:a16="http://schemas.microsoft.com/office/drawing/2014/main" id="{508B8A6B-64A4-7B38-BE2A-3D9A1BFC1F4F}"/>
              </a:ext>
            </a:extLst>
          </p:cNvPr>
          <p:cNvSpPr txBox="1"/>
          <p:nvPr/>
        </p:nvSpPr>
        <p:spPr>
          <a:xfrm>
            <a:off x="5186797" y="5906453"/>
            <a:ext cx="5321463" cy="81842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a:solidFill>
                  <a:srgbClr val="64CCEA"/>
                </a:solidFill>
              </a:defRPr>
            </a:lvl1pPr>
          </a:lstStyle>
          <a:p>
            <a:r>
              <a:rPr lang="en-GB" sz="2400" dirty="0">
                <a:solidFill>
                  <a:schemeClr val="bg1"/>
                </a:solidFill>
                <a:latin typeface="Arial" panose="020B0604020202020204" pitchFamily="34" charset="0"/>
                <a:cs typeface="Arial" panose="020B0604020202020204" pitchFamily="34" charset="0"/>
              </a:rPr>
              <a:t>https://github.com/andrewtimmins</a:t>
            </a:r>
          </a:p>
        </p:txBody>
      </p:sp>
      <p:pic>
        <p:nvPicPr>
          <p:cNvPr id="6" name="Picture 20" descr="Picture 20">
            <a:extLst>
              <a:ext uri="{FF2B5EF4-FFF2-40B4-BE49-F238E27FC236}">
                <a16:creationId xmlns:a16="http://schemas.microsoft.com/office/drawing/2014/main" id="{676F2FDE-9FDC-1D26-A5B4-F992339622EA}"/>
              </a:ext>
            </a:extLst>
          </p:cNvPr>
          <p:cNvPicPr>
            <a:picLocks noChangeAspect="1"/>
          </p:cNvPicPr>
          <p:nvPr/>
        </p:nvPicPr>
        <p:blipFill>
          <a:blip r:embed="rId5">
            <a:biLevel thresh="25000"/>
          </a:blip>
          <a:stretch>
            <a:fillRect/>
          </a:stretch>
        </p:blipFill>
        <p:spPr>
          <a:xfrm>
            <a:off x="4731831" y="5920710"/>
            <a:ext cx="367142" cy="367142"/>
          </a:xfrm>
          <a:prstGeom prst="rect">
            <a:avLst/>
          </a:prstGeom>
          <a:ln w="12700" cap="flat">
            <a:noFill/>
            <a:miter lim="400000"/>
          </a:ln>
          <a:effectLst/>
        </p:spPr>
      </p:pic>
    </p:spTree>
    <p:extLst>
      <p:ext uri="{BB962C8B-B14F-4D97-AF65-F5344CB8AC3E}">
        <p14:creationId xmlns:p14="http://schemas.microsoft.com/office/powerpoint/2010/main" val="4115002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55768"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Why automate content creation?</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649371" y="2066154"/>
            <a:ext cx="824704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Saves time…</a:t>
            </a:r>
          </a:p>
        </p:txBody>
      </p:sp>
      <p:sp>
        <p:nvSpPr>
          <p:cNvPr id="18" name="Title 1">
            <a:extLst>
              <a:ext uri="{FF2B5EF4-FFF2-40B4-BE49-F238E27FC236}">
                <a16:creationId xmlns:a16="http://schemas.microsoft.com/office/drawing/2014/main" id="{9A9B45CC-655C-9099-AB22-D534A2A74266}"/>
              </a:ext>
            </a:extLst>
          </p:cNvPr>
          <p:cNvSpPr txBox="1">
            <a:spLocks/>
          </p:cNvSpPr>
          <p:nvPr/>
        </p:nvSpPr>
        <p:spPr>
          <a:xfrm>
            <a:off x="3649371" y="3163990"/>
            <a:ext cx="824704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Saves money…</a:t>
            </a:r>
          </a:p>
        </p:txBody>
      </p:sp>
      <p:sp>
        <p:nvSpPr>
          <p:cNvPr id="19" name="Title 1">
            <a:extLst>
              <a:ext uri="{FF2B5EF4-FFF2-40B4-BE49-F238E27FC236}">
                <a16:creationId xmlns:a16="http://schemas.microsoft.com/office/drawing/2014/main" id="{0F650D71-F546-DEE7-2A21-F9EE5BE0376D}"/>
              </a:ext>
            </a:extLst>
          </p:cNvPr>
          <p:cNvSpPr txBox="1">
            <a:spLocks/>
          </p:cNvSpPr>
          <p:nvPr/>
        </p:nvSpPr>
        <p:spPr>
          <a:xfrm>
            <a:off x="3649371" y="4261826"/>
            <a:ext cx="824704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Provides inspiration...</a:t>
            </a:r>
          </a:p>
        </p:txBody>
      </p:sp>
      <p:sp>
        <p:nvSpPr>
          <p:cNvPr id="20" name="Title 1">
            <a:extLst>
              <a:ext uri="{FF2B5EF4-FFF2-40B4-BE49-F238E27FC236}">
                <a16:creationId xmlns:a16="http://schemas.microsoft.com/office/drawing/2014/main" id="{DF537AEA-9E7A-3B29-FE69-03C1325C0369}"/>
              </a:ext>
            </a:extLst>
          </p:cNvPr>
          <p:cNvSpPr txBox="1">
            <a:spLocks/>
          </p:cNvSpPr>
          <p:nvPr/>
        </p:nvSpPr>
        <p:spPr>
          <a:xfrm>
            <a:off x="3649371" y="5359663"/>
            <a:ext cx="8247049"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Respond quickly…</a:t>
            </a:r>
          </a:p>
        </p:txBody>
      </p:sp>
      <p:cxnSp>
        <p:nvCxnSpPr>
          <p:cNvPr id="2" name="Straight Connector 1">
            <a:extLst>
              <a:ext uri="{FF2B5EF4-FFF2-40B4-BE49-F238E27FC236}">
                <a16:creationId xmlns:a16="http://schemas.microsoft.com/office/drawing/2014/main" id="{B621976B-370A-D3F1-A47E-FB63D2DD6F82}"/>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3" name="Picture 2" descr="Background pattern&#10;&#10;Description automatically generated">
            <a:extLst>
              <a:ext uri="{FF2B5EF4-FFF2-40B4-BE49-F238E27FC236}">
                <a16:creationId xmlns:a16="http://schemas.microsoft.com/office/drawing/2014/main" id="{2B0866F6-A249-1CDF-4DC4-97A300545CB1}"/>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19BF7AF0-B8AD-EE16-79A3-EC0D659CC4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5" name="Picture 4" descr="Logo, company name&#10;&#10;Description automatically generated">
            <a:extLst>
              <a:ext uri="{FF2B5EF4-FFF2-40B4-BE49-F238E27FC236}">
                <a16:creationId xmlns:a16="http://schemas.microsoft.com/office/drawing/2014/main" id="{BC2F9F80-BE64-315C-5956-BF62F4BB70BB}"/>
              </a:ext>
            </a:extLst>
          </p:cNvPr>
          <p:cNvPicPr>
            <a:picLocks noChangeAspect="1"/>
          </p:cNvPicPr>
          <p:nvPr/>
        </p:nvPicPr>
        <p:blipFill>
          <a:blip r:embed="rId5"/>
          <a:stretch>
            <a:fillRect/>
          </a:stretch>
        </p:blipFill>
        <p:spPr>
          <a:xfrm>
            <a:off x="5099351" y="198388"/>
            <a:ext cx="1734694" cy="970603"/>
          </a:xfrm>
          <a:prstGeom prst="rect">
            <a:avLst/>
          </a:prstGeom>
        </p:spPr>
      </p:pic>
      <p:sp>
        <p:nvSpPr>
          <p:cNvPr id="6" name="TextBox 5">
            <a:extLst>
              <a:ext uri="{FF2B5EF4-FFF2-40B4-BE49-F238E27FC236}">
                <a16:creationId xmlns:a16="http://schemas.microsoft.com/office/drawing/2014/main" id="{00852436-9BF4-9D98-DB5A-84B54A0D043A}"/>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291188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9"/>
            <a:ext cx="3088426" cy="511534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The first step</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is to define your content type…</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
        <p:nvSpPr>
          <p:cNvPr id="2" name="Title 1">
            <a:extLst>
              <a:ext uri="{FF2B5EF4-FFF2-40B4-BE49-F238E27FC236}">
                <a16:creationId xmlns:a16="http://schemas.microsoft.com/office/drawing/2014/main" id="{17D8B5C3-E663-EEC8-1BC6-8345D167D575}"/>
              </a:ext>
            </a:extLst>
          </p:cNvPr>
          <p:cNvSpPr txBox="1">
            <a:spLocks/>
          </p:cNvSpPr>
          <p:nvPr/>
        </p:nvSpPr>
        <p:spPr>
          <a:xfrm>
            <a:off x="3701143" y="1683139"/>
            <a:ext cx="8195284"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Blog Posts…</a:t>
            </a:r>
          </a:p>
        </p:txBody>
      </p:sp>
      <p:sp>
        <p:nvSpPr>
          <p:cNvPr id="3" name="Title 1">
            <a:extLst>
              <a:ext uri="{FF2B5EF4-FFF2-40B4-BE49-F238E27FC236}">
                <a16:creationId xmlns:a16="http://schemas.microsoft.com/office/drawing/2014/main" id="{2AF6CCBF-3A40-C1B5-A03D-11CAC8D69298}"/>
              </a:ext>
            </a:extLst>
          </p:cNvPr>
          <p:cNvSpPr txBox="1">
            <a:spLocks/>
          </p:cNvSpPr>
          <p:nvPr/>
        </p:nvSpPr>
        <p:spPr>
          <a:xfrm>
            <a:off x="3701143" y="2689356"/>
            <a:ext cx="8195284"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Product Descriptions…</a:t>
            </a:r>
          </a:p>
        </p:txBody>
      </p:sp>
      <p:sp>
        <p:nvSpPr>
          <p:cNvPr id="4" name="Title 1">
            <a:extLst>
              <a:ext uri="{FF2B5EF4-FFF2-40B4-BE49-F238E27FC236}">
                <a16:creationId xmlns:a16="http://schemas.microsoft.com/office/drawing/2014/main" id="{CF037248-7836-6965-693C-B86A21272295}"/>
              </a:ext>
            </a:extLst>
          </p:cNvPr>
          <p:cNvSpPr txBox="1">
            <a:spLocks/>
          </p:cNvSpPr>
          <p:nvPr/>
        </p:nvSpPr>
        <p:spPr>
          <a:xfrm>
            <a:off x="3701143" y="3695573"/>
            <a:ext cx="8195284"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Social Media Posts…</a:t>
            </a:r>
          </a:p>
        </p:txBody>
      </p:sp>
      <p:sp>
        <p:nvSpPr>
          <p:cNvPr id="9" name="Title 1">
            <a:extLst>
              <a:ext uri="{FF2B5EF4-FFF2-40B4-BE49-F238E27FC236}">
                <a16:creationId xmlns:a16="http://schemas.microsoft.com/office/drawing/2014/main" id="{883EC079-5644-2009-58C2-B3579EE272F4}"/>
              </a:ext>
            </a:extLst>
          </p:cNvPr>
          <p:cNvSpPr txBox="1">
            <a:spLocks/>
          </p:cNvSpPr>
          <p:nvPr/>
        </p:nvSpPr>
        <p:spPr>
          <a:xfrm>
            <a:off x="3701143" y="4701790"/>
            <a:ext cx="8195284"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Email Newsletters…</a:t>
            </a:r>
          </a:p>
        </p:txBody>
      </p:sp>
      <p:sp>
        <p:nvSpPr>
          <p:cNvPr id="10" name="Title 1">
            <a:extLst>
              <a:ext uri="{FF2B5EF4-FFF2-40B4-BE49-F238E27FC236}">
                <a16:creationId xmlns:a16="http://schemas.microsoft.com/office/drawing/2014/main" id="{61FBADB1-F0B5-0B09-EF6A-A20D058ADA77}"/>
              </a:ext>
            </a:extLst>
          </p:cNvPr>
          <p:cNvSpPr txBox="1">
            <a:spLocks/>
          </p:cNvSpPr>
          <p:nvPr/>
        </p:nvSpPr>
        <p:spPr>
          <a:xfrm>
            <a:off x="3701143" y="5708006"/>
            <a:ext cx="8195284" cy="8374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FAQs…</a:t>
            </a:r>
          </a:p>
        </p:txBody>
      </p:sp>
      <p:pic>
        <p:nvPicPr>
          <p:cNvPr id="11" name="Picture 10" descr="Background pattern&#10;&#10;Description automatically generated">
            <a:extLst>
              <a:ext uri="{FF2B5EF4-FFF2-40B4-BE49-F238E27FC236}">
                <a16:creationId xmlns:a16="http://schemas.microsoft.com/office/drawing/2014/main" id="{C49EB6CD-0B4A-2B7B-5D0C-459B6850C13C}"/>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13" name="Picture 12" descr="Text&#10;&#10;Description automatically generated with medium confidence">
            <a:extLst>
              <a:ext uri="{FF2B5EF4-FFF2-40B4-BE49-F238E27FC236}">
                <a16:creationId xmlns:a16="http://schemas.microsoft.com/office/drawing/2014/main" id="{E13F665D-8689-3483-8BB3-3F9125C078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14" name="Picture 13" descr="Logo, company name&#10;&#10;Description automatically generated">
            <a:extLst>
              <a:ext uri="{FF2B5EF4-FFF2-40B4-BE49-F238E27FC236}">
                <a16:creationId xmlns:a16="http://schemas.microsoft.com/office/drawing/2014/main" id="{B439D987-9F1D-C3A6-2F13-C2AEEB2CD6D3}"/>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15" name="Straight Connector 14">
            <a:extLst>
              <a:ext uri="{FF2B5EF4-FFF2-40B4-BE49-F238E27FC236}">
                <a16:creationId xmlns:a16="http://schemas.microsoft.com/office/drawing/2014/main" id="{7D1B4395-D80B-56D8-6930-DC3BD9040843}"/>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E9E0CD3-7EB2-72D8-0192-CE5ED127EA63}"/>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2902377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3B0B9D17-306C-0841-F520-7911D66971F4}"/>
              </a:ext>
            </a:extLst>
          </p:cNvPr>
          <p:cNvSpPr txBox="1">
            <a:spLocks/>
          </p:cNvSpPr>
          <p:nvPr/>
        </p:nvSpPr>
        <p:spPr>
          <a:xfrm>
            <a:off x="3660258" y="1725025"/>
            <a:ext cx="8236165" cy="2651032"/>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8000" i="1" dirty="0">
                <a:solidFill>
                  <a:sysClr val="window" lastClr="FFFFFF"/>
                </a:solidFill>
                <a:latin typeface="Century Gothic" panose="020B0502020202020204"/>
              </a:rPr>
              <a:t>Humans!</a:t>
            </a:r>
            <a:endParaRPr kumimoji="0" lang="en-US" sz="8000" b="1" i="1" u="none" strike="noStrike" kern="1200" cap="none" spc="0" normalizeH="0" baseline="0" noProof="0" dirty="0">
              <a:ln>
                <a:noFill/>
              </a:ln>
              <a:solidFill>
                <a:sysClr val="window" lastClr="FFFFFF"/>
              </a:solidFill>
              <a:effectLst/>
              <a:uLnTx/>
              <a:uFillTx/>
              <a:latin typeface="Century Gothic" panose="020B0502020202020204"/>
            </a:endParaRPr>
          </a:p>
        </p:txBody>
      </p:sp>
      <p:pic>
        <p:nvPicPr>
          <p:cNvPr id="3" name="Picture 2" descr="A picture containing toy&#10;&#10;Description automatically generated">
            <a:extLst>
              <a:ext uri="{FF2B5EF4-FFF2-40B4-BE49-F238E27FC236}">
                <a16:creationId xmlns:a16="http://schemas.microsoft.com/office/drawing/2014/main" id="{7D023856-51F9-C887-AFE1-0F2B69BE49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8031" y="3048316"/>
            <a:ext cx="2876943" cy="4068178"/>
          </a:xfrm>
          <a:prstGeom prst="rect">
            <a:avLst/>
          </a:prstGeom>
        </p:spPr>
      </p:pic>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44881" cy="5115349"/>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What</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automation</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cannot</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replace….</a:t>
            </a:r>
          </a:p>
          <a:p>
            <a:pPr marL="0" marR="0" lvl="0" indent="0" algn="ctr" defTabSz="457200" rtl="0" eaLnBrk="1" fontAlgn="auto" latinLnBrk="0" hangingPunct="1">
              <a:lnSpc>
                <a:spcPct val="100000"/>
              </a:lnSpc>
              <a:spcBef>
                <a:spcPct val="0"/>
              </a:spcBef>
              <a:spcAft>
                <a:spcPts val="0"/>
              </a:spcAft>
              <a:buClrTx/>
              <a:buSzTx/>
              <a:buFontTx/>
              <a:buNone/>
              <a:tabLst/>
              <a:defRPr/>
            </a:pPr>
            <a:endParaRPr lang="en-US" sz="3200" dirty="0">
              <a:solidFill>
                <a:sysClr val="window" lastClr="FFFFFF"/>
              </a:solidFill>
              <a:latin typeface="Century Gothic" panose="020B0502020202020204"/>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(…yet)</a:t>
            </a:r>
          </a:p>
        </p:txBody>
      </p:sp>
      <p:pic>
        <p:nvPicPr>
          <p:cNvPr id="2" name="Picture 1" descr="Background pattern&#10;&#10;Description automatically generated">
            <a:extLst>
              <a:ext uri="{FF2B5EF4-FFF2-40B4-BE49-F238E27FC236}">
                <a16:creationId xmlns:a16="http://schemas.microsoft.com/office/drawing/2014/main" id="{2CD97C24-90D0-B7CD-7EE7-6549EB6EB21A}"/>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4" name="Picture 3" descr="Text&#10;&#10;Description automatically generated with medium confidence">
            <a:extLst>
              <a:ext uri="{FF2B5EF4-FFF2-40B4-BE49-F238E27FC236}">
                <a16:creationId xmlns:a16="http://schemas.microsoft.com/office/drawing/2014/main" id="{F9DC070E-C3CB-834B-14D6-AF9C81705A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9" name="Picture 8" descr="Logo, company name&#10;&#10;Description automatically generated">
            <a:extLst>
              <a:ext uri="{FF2B5EF4-FFF2-40B4-BE49-F238E27FC236}">
                <a16:creationId xmlns:a16="http://schemas.microsoft.com/office/drawing/2014/main" id="{52C6D0CB-82A4-C95C-0899-FE7FF133E860}"/>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10" name="Straight Connector 9">
            <a:extLst>
              <a:ext uri="{FF2B5EF4-FFF2-40B4-BE49-F238E27FC236}">
                <a16:creationId xmlns:a16="http://schemas.microsoft.com/office/drawing/2014/main" id="{3B05ED47-7EBF-CAAD-17F3-D047682C3904}"/>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06B61C1-29A6-6210-2CBA-DF2F3FF9E453}"/>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8" name="Title 1">
            <a:extLst>
              <a:ext uri="{FF2B5EF4-FFF2-40B4-BE49-F238E27FC236}">
                <a16:creationId xmlns:a16="http://schemas.microsoft.com/office/drawing/2014/main" id="{9A9B45CC-655C-9099-AB22-D534A2A74266}"/>
              </a:ext>
            </a:extLst>
          </p:cNvPr>
          <p:cNvSpPr txBox="1">
            <a:spLocks/>
          </p:cNvSpPr>
          <p:nvPr/>
        </p:nvSpPr>
        <p:spPr>
          <a:xfrm>
            <a:off x="3660258" y="3048316"/>
            <a:ext cx="8332680" cy="361129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Human</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 </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intervention is</a:t>
            </a:r>
            <a:endParaRPr lang="en-US" sz="3200" dirty="0">
              <a:solidFill>
                <a:sysClr val="window" lastClr="FFFFFF"/>
              </a:solidFill>
              <a:latin typeface="Century Gothic" panose="020B0502020202020204"/>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Still required</a:t>
            </a:r>
            <a:r>
              <a:rPr lang="en-US" sz="3200" dirty="0">
                <a:solidFill>
                  <a:sysClr val="window" lastClr="FFFFFF"/>
                </a:solidFill>
                <a:latin typeface="Century Gothic" panose="020B0502020202020204"/>
              </a:rPr>
              <a:t> </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to vet</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and rework created</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content.</a:t>
            </a:r>
          </a:p>
        </p:txBody>
      </p:sp>
    </p:spTree>
    <p:extLst>
      <p:ext uri="{BB962C8B-B14F-4D97-AF65-F5344CB8AC3E}">
        <p14:creationId xmlns:p14="http://schemas.microsoft.com/office/powerpoint/2010/main" val="423610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pic>
        <p:nvPicPr>
          <p:cNvPr id="3" name="Picture 2" descr="A cartoon of a person&#10;&#10;Description automatically generated with low confidence">
            <a:extLst>
              <a:ext uri="{FF2B5EF4-FFF2-40B4-BE49-F238E27FC236}">
                <a16:creationId xmlns:a16="http://schemas.microsoft.com/office/drawing/2014/main" id="{FED698CB-52C3-FF2F-3756-34D6E22578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660256" y="4582886"/>
            <a:ext cx="1928698" cy="2275114"/>
          </a:xfrm>
          <a:prstGeom prst="rect">
            <a:avLst/>
          </a:prstGeom>
        </p:spPr>
      </p:pic>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44883" cy="5115348"/>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What?</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 </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I need to vet and modify content?</a:t>
            </a:r>
          </a:p>
        </p:txBody>
      </p:sp>
      <p:pic>
        <p:nvPicPr>
          <p:cNvPr id="2" name="Picture 1" descr="Background pattern&#10;&#10;Description automatically generated">
            <a:extLst>
              <a:ext uri="{FF2B5EF4-FFF2-40B4-BE49-F238E27FC236}">
                <a16:creationId xmlns:a16="http://schemas.microsoft.com/office/drawing/2014/main" id="{D3457311-8F44-5E44-5980-D61F4F1D41AC}"/>
              </a:ext>
            </a:extLst>
          </p:cNvPr>
          <p:cNvPicPr>
            <a:picLocks noChangeAspect="1"/>
          </p:cNvPicPr>
          <p:nvPr/>
        </p:nvPicPr>
        <p:blipFill rotWithShape="1">
          <a:blip r:embed="rId4">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8" name="Picture 7" descr="Text&#10;&#10;Description automatically generated with medium confidence">
            <a:extLst>
              <a:ext uri="{FF2B5EF4-FFF2-40B4-BE49-F238E27FC236}">
                <a16:creationId xmlns:a16="http://schemas.microsoft.com/office/drawing/2014/main" id="{A985EE24-2568-9513-57D8-730E91C3D2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9" name="Picture 8" descr="Logo, company name&#10;&#10;Description automatically generated">
            <a:extLst>
              <a:ext uri="{FF2B5EF4-FFF2-40B4-BE49-F238E27FC236}">
                <a16:creationId xmlns:a16="http://schemas.microsoft.com/office/drawing/2014/main" id="{EED73A77-C352-BFF5-EAFF-BFB5393E5509}"/>
              </a:ext>
            </a:extLst>
          </p:cNvPr>
          <p:cNvPicPr>
            <a:picLocks noChangeAspect="1"/>
          </p:cNvPicPr>
          <p:nvPr/>
        </p:nvPicPr>
        <p:blipFill>
          <a:blip r:embed="rId6"/>
          <a:stretch>
            <a:fillRect/>
          </a:stretch>
        </p:blipFill>
        <p:spPr>
          <a:xfrm>
            <a:off x="5099351" y="198388"/>
            <a:ext cx="1734694" cy="970603"/>
          </a:xfrm>
          <a:prstGeom prst="rect">
            <a:avLst/>
          </a:prstGeom>
        </p:spPr>
      </p:pic>
      <p:cxnSp>
        <p:nvCxnSpPr>
          <p:cNvPr id="10" name="Straight Connector 9">
            <a:extLst>
              <a:ext uri="{FF2B5EF4-FFF2-40B4-BE49-F238E27FC236}">
                <a16:creationId xmlns:a16="http://schemas.microsoft.com/office/drawing/2014/main" id="{762E6A76-810D-F768-5191-D419FF1FD70E}"/>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695ECB7-17BF-0288-124E-0C03FD91A4FE}"/>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
        <p:nvSpPr>
          <p:cNvPr id="18" name="Title 1">
            <a:extLst>
              <a:ext uri="{FF2B5EF4-FFF2-40B4-BE49-F238E27FC236}">
                <a16:creationId xmlns:a16="http://schemas.microsoft.com/office/drawing/2014/main" id="{9A9B45CC-655C-9099-AB22-D534A2A74266}"/>
              </a:ext>
            </a:extLst>
          </p:cNvPr>
          <p:cNvSpPr txBox="1">
            <a:spLocks/>
          </p:cNvSpPr>
          <p:nvPr/>
        </p:nvSpPr>
        <p:spPr>
          <a:xfrm>
            <a:off x="3660256" y="1546707"/>
            <a:ext cx="8323587" cy="5112905"/>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1" strike="noStrike" kern="1200" cap="none" spc="0" normalizeH="0" baseline="0" noProof="0" dirty="0">
                <a:ln>
                  <a:noFill/>
                </a:ln>
                <a:solidFill>
                  <a:sysClr val="window" lastClr="FFFFFF"/>
                </a:solidFill>
                <a:effectLst/>
                <a:uLnTx/>
                <a:uFillTx/>
                <a:latin typeface="Century Gothic" panose="020B0502020202020204"/>
                <a:ea typeface="+mj-ea"/>
                <a:cs typeface="+mj-cs"/>
              </a:rPr>
              <a:t>AI isn’t perfect.  </a:t>
            </a:r>
          </a:p>
          <a:p>
            <a:pPr marL="0" marR="0" lvl="0" indent="0" algn="ctr" defTabSz="457200" rtl="0" eaLnBrk="1" fontAlgn="auto" latinLnBrk="0" hangingPunct="1">
              <a:lnSpc>
                <a:spcPct val="100000"/>
              </a:lnSpc>
              <a:spcBef>
                <a:spcPct val="0"/>
              </a:spcBef>
              <a:spcAft>
                <a:spcPts val="0"/>
              </a:spcAft>
              <a:buClrTx/>
              <a:buSzTx/>
              <a:buFontTx/>
              <a:buNone/>
              <a:tabLst/>
              <a:defRPr/>
            </a:pPr>
            <a:endParaRPr lang="en-US" sz="3200" dirty="0">
              <a:solidFill>
                <a:sysClr val="window" lastClr="FFFFFF"/>
              </a:solidFill>
              <a:latin typeface="Century Gothic" panose="020B0502020202020204"/>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What you provide to it in terms</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of a</a:t>
            </a: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 subject, context and</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noteworthy points,</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noProof="0" dirty="0">
                <a:ln>
                  <a:noFill/>
                </a:ln>
                <a:solidFill>
                  <a:sysClr val="window" lastClr="FFFFFF"/>
                </a:solidFill>
                <a:effectLst/>
                <a:uLnTx/>
                <a:uFillTx/>
                <a:latin typeface="Century Gothic" panose="020B0502020202020204"/>
                <a:ea typeface="+mj-ea"/>
                <a:cs typeface="+mj-cs"/>
              </a:rPr>
              <a:t>really matter!</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endParaRPr>
          </a:p>
        </p:txBody>
      </p:sp>
    </p:spTree>
    <p:extLst>
      <p:ext uri="{BB962C8B-B14F-4D97-AF65-F5344CB8AC3E}">
        <p14:creationId xmlns:p14="http://schemas.microsoft.com/office/powerpoint/2010/main" val="261912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7"/>
            <a:ext cx="3033994" cy="5112905"/>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An example of non-vetted</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ea typeface="+mj-ea"/>
                <a:cs typeface="+mj-cs"/>
              </a:rPr>
              <a:t>piece of  content…</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766457" y="1625084"/>
            <a:ext cx="8129969" cy="4895458"/>
          </a:xfrm>
          <a:prstGeom prst="rect">
            <a:avLst/>
          </a:prstGeom>
          <a:solidFill>
            <a:schemeClr val="bg1"/>
          </a:solidFill>
          <a:ln w="190500">
            <a:solidFill>
              <a:schemeClr val="bg1"/>
            </a:solidFill>
          </a:ln>
          <a:effectLst/>
        </p:spPr>
        <p:txBody>
          <a:bodyPr vert="horz" lIns="91440" tIns="45720" rIns="91440" bIns="45720" rtlCol="0" anchor="ctr">
            <a:normAutofit fontScale="70000" lnSpcReduction="20000"/>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defRPr/>
            </a:pPr>
            <a:r>
              <a:rPr lang="en-GB" b="0" dirty="0">
                <a:solidFill>
                  <a:schemeClr val="tx1"/>
                </a:solidFill>
                <a:latin typeface="Lucida Sans Typewriter" panose="020B0509030504030204" pitchFamily="49" charset="0"/>
                <a:ea typeface="Microsoft JhengHei" panose="020B0604030504040204" pitchFamily="34" charset="-120"/>
              </a:rPr>
              <a:t>“</a:t>
            </a:r>
            <a:r>
              <a:rPr lang="en-GB" b="0" dirty="0" err="1">
                <a:solidFill>
                  <a:schemeClr val="tx1"/>
                </a:solidFill>
                <a:latin typeface="Lucida Sans Typewriter" panose="020B0509030504030204" pitchFamily="49" charset="0"/>
                <a:ea typeface="Microsoft JhengHei" panose="020B0604030504040204" pitchFamily="34" charset="-120"/>
              </a:rPr>
              <a:t>BrightonSEO</a:t>
            </a:r>
            <a:r>
              <a:rPr lang="en-GB" b="0" dirty="0">
                <a:solidFill>
                  <a:schemeClr val="tx1"/>
                </a:solidFill>
                <a:latin typeface="Lucida Sans Typewriter" panose="020B0509030504030204" pitchFamily="49" charset="0"/>
                <a:ea typeface="Microsoft JhengHei" panose="020B0604030504040204" pitchFamily="34" charset="-120"/>
              </a:rPr>
              <a:t> started from a meet-up of a few digital marketers at a pub in Brighton in 2010, exchanging ideas on their working domains.</a:t>
            </a:r>
            <a:br>
              <a:rPr lang="en-GB" b="0" dirty="0">
                <a:solidFill>
                  <a:schemeClr val="tx1"/>
                </a:solidFill>
                <a:latin typeface="Lucida Sans Typewriter" panose="020B0509030504030204" pitchFamily="49" charset="0"/>
                <a:ea typeface="Microsoft JhengHei" panose="020B0604030504040204" pitchFamily="34" charset="-120"/>
              </a:rPr>
            </a:br>
            <a:br>
              <a:rPr lang="en-GB" b="0" dirty="0">
                <a:solidFill>
                  <a:schemeClr val="tx1"/>
                </a:solidFill>
                <a:latin typeface="Lucida Sans Typewriter" panose="020B0509030504030204" pitchFamily="49" charset="0"/>
                <a:ea typeface="Microsoft JhengHei" panose="020B0604030504040204" pitchFamily="34" charset="-120"/>
              </a:rPr>
            </a:br>
            <a:r>
              <a:rPr lang="en-GB" b="0" dirty="0">
                <a:solidFill>
                  <a:schemeClr val="tx1"/>
                </a:solidFill>
                <a:latin typeface="Lucida Sans Typewriter" panose="020B0509030504030204" pitchFamily="49" charset="0"/>
                <a:ea typeface="Microsoft JhengHei" panose="020B0604030504040204" pitchFamily="34" charset="-120"/>
              </a:rPr>
              <a:t>Today </a:t>
            </a:r>
            <a:r>
              <a:rPr lang="en-GB" b="0" dirty="0" err="1">
                <a:solidFill>
                  <a:schemeClr val="tx1"/>
                </a:solidFill>
                <a:latin typeface="Lucida Sans Typewriter" panose="020B0509030504030204" pitchFamily="49" charset="0"/>
                <a:ea typeface="Microsoft JhengHei" panose="020B0604030504040204" pitchFamily="34" charset="-120"/>
              </a:rPr>
              <a:t>BrightonSEO</a:t>
            </a:r>
            <a:r>
              <a:rPr lang="en-GB" b="0" dirty="0">
                <a:solidFill>
                  <a:schemeClr val="tx1"/>
                </a:solidFill>
                <a:latin typeface="Lucida Sans Typewriter" panose="020B0509030504030204" pitchFamily="49" charset="0"/>
                <a:ea typeface="Microsoft JhengHei" panose="020B0604030504040204" pitchFamily="34" charset="-120"/>
              </a:rPr>
              <a:t> conference with an info generating, stay-code boasting, elective hot result driven wham-information at #BrightonSEO presentations.</a:t>
            </a:r>
            <a:br>
              <a:rPr lang="en-GB" b="0" dirty="0">
                <a:solidFill>
                  <a:schemeClr val="tx1"/>
                </a:solidFill>
                <a:latin typeface="Lucida Sans Typewriter" panose="020B0509030504030204" pitchFamily="49" charset="0"/>
                <a:ea typeface="Microsoft JhengHei" panose="020B0604030504040204" pitchFamily="34" charset="-120"/>
              </a:rPr>
            </a:br>
            <a:br>
              <a:rPr lang="en-GB" b="0" dirty="0">
                <a:solidFill>
                  <a:schemeClr val="tx1"/>
                </a:solidFill>
                <a:latin typeface="Lucida Sans Typewriter" panose="020B0509030504030204" pitchFamily="49" charset="0"/>
                <a:ea typeface="Microsoft JhengHei" panose="020B0604030504040204" pitchFamily="34" charset="-120"/>
              </a:rPr>
            </a:br>
            <a:r>
              <a:rPr lang="en-GB" b="0" dirty="0">
                <a:solidFill>
                  <a:schemeClr val="tx1"/>
                </a:solidFill>
                <a:latin typeface="Lucida Sans Typewriter" panose="020B0509030504030204" pitchFamily="49" charset="0"/>
                <a:ea typeface="Microsoft JhengHei" panose="020B0604030504040204" pitchFamily="34" charset="-120"/>
              </a:rPr>
              <a:t>Bark Conversion speaking on Instant Fancy Cards shortly.”</a:t>
            </a:r>
            <a:endParaRPr kumimoji="0" lang="en-US" sz="4000" b="0" i="0" u="none" strike="noStrike" kern="1200" cap="none" spc="0" normalizeH="0" baseline="0" noProof="0" dirty="0">
              <a:ln>
                <a:noFill/>
              </a:ln>
              <a:solidFill>
                <a:schemeClr val="tx1"/>
              </a:solidFill>
              <a:effectLst/>
              <a:uLnTx/>
              <a:uFillTx/>
              <a:latin typeface="Lucida Sans Typewriter" panose="020B0509030504030204" pitchFamily="49" charset="0"/>
              <a:ea typeface="Microsoft JhengHei" panose="020B0604030504040204" pitchFamily="34" charset="-120"/>
            </a:endParaRPr>
          </a:p>
        </p:txBody>
      </p:sp>
      <p:pic>
        <p:nvPicPr>
          <p:cNvPr id="2" name="Picture 1" descr="Background pattern&#10;&#10;Description automatically generated">
            <a:extLst>
              <a:ext uri="{FF2B5EF4-FFF2-40B4-BE49-F238E27FC236}">
                <a16:creationId xmlns:a16="http://schemas.microsoft.com/office/drawing/2014/main" id="{471B28F7-FF43-5AF7-66C2-A086CF59DC36}"/>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EECE325D-5EB0-1C17-4FC8-E74FC140A3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1B359395-B93C-101A-2383-66DA54B3F9A9}"/>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9" name="Straight Connector 8">
            <a:extLst>
              <a:ext uri="{FF2B5EF4-FFF2-40B4-BE49-F238E27FC236}">
                <a16:creationId xmlns:a16="http://schemas.microsoft.com/office/drawing/2014/main" id="{ABA15DEE-FC36-0C4F-8D3A-41656031F0C6}"/>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E90530D-CC90-C5E3-5BBE-83870130C71C}"/>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4202626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73545"/>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39061FFE-23AD-C653-AF0E-DAE5E01B6253}"/>
              </a:ext>
            </a:extLst>
          </p:cNvPr>
          <p:cNvSpPr txBox="1">
            <a:spLocks/>
          </p:cNvSpPr>
          <p:nvPr/>
        </p:nvSpPr>
        <p:spPr>
          <a:xfrm>
            <a:off x="199060" y="1546708"/>
            <a:ext cx="3066651" cy="5060920"/>
          </a:xfrm>
          <a:prstGeom prst="rect">
            <a:avLst/>
          </a:prstGeom>
          <a:effectLst/>
        </p:spPr>
        <p:txBody>
          <a:bodyPr vert="horz" lIns="91440" tIns="45720" rIns="91440" bIns="45720" rtlCol="0" anchor="ct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dirty="0">
                <a:solidFill>
                  <a:sysClr val="window" lastClr="FFFFFF"/>
                </a:solidFill>
                <a:latin typeface="Century Gothic" panose="020B0502020202020204"/>
              </a:rPr>
              <a:t>D</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o I need to be one with code</a:t>
            </a:r>
            <a:r>
              <a:rPr kumimoji="0" lang="en-US" sz="3200" b="1" i="0" u="none" strike="noStrike" kern="1200" cap="none" spc="0" normalizeH="0" noProof="0" dirty="0">
                <a:ln>
                  <a:noFill/>
                </a:ln>
                <a:solidFill>
                  <a:sysClr val="window" lastClr="FFFFFF"/>
                </a:solidFill>
                <a:effectLst/>
                <a:uLnTx/>
                <a:uFillTx/>
                <a:latin typeface="Century Gothic" panose="020B0502020202020204"/>
              </a:rPr>
              <a:t> </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to get started?</a:t>
            </a:r>
          </a:p>
        </p:txBody>
      </p:sp>
      <p:sp>
        <p:nvSpPr>
          <p:cNvPr id="17" name="Title 1">
            <a:extLst>
              <a:ext uri="{FF2B5EF4-FFF2-40B4-BE49-F238E27FC236}">
                <a16:creationId xmlns:a16="http://schemas.microsoft.com/office/drawing/2014/main" id="{3B0B9D17-306C-0841-F520-7911D66971F4}"/>
              </a:ext>
            </a:extLst>
          </p:cNvPr>
          <p:cNvSpPr txBox="1">
            <a:spLocks/>
          </p:cNvSpPr>
          <p:nvPr/>
        </p:nvSpPr>
        <p:spPr>
          <a:xfrm>
            <a:off x="3722916" y="1544263"/>
            <a:ext cx="8270021" cy="5115349"/>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Not at all.</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b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err="1">
                <a:ln>
                  <a:noFill/>
                </a:ln>
                <a:solidFill>
                  <a:sysClr val="window" lastClr="FFFFFF"/>
                </a:solidFill>
                <a:effectLst/>
                <a:uLnTx/>
                <a:uFillTx/>
                <a:latin typeface="Century Gothic" panose="020B0502020202020204"/>
              </a:rPr>
              <a:t>OpenAI</a:t>
            </a: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 provides</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a handy Web Portal</a:t>
            </a:r>
            <a:b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br>
            <a:r>
              <a:rPr kumimoji="0" lang="en-US" sz="3200" b="1" i="0" u="none" strike="noStrike" kern="1200" cap="none" spc="0" normalizeH="0" baseline="0" noProof="0" dirty="0">
                <a:ln>
                  <a:noFill/>
                </a:ln>
                <a:solidFill>
                  <a:sysClr val="window" lastClr="FFFFFF"/>
                </a:solidFill>
                <a:effectLst/>
                <a:uLnTx/>
                <a:uFillTx/>
                <a:latin typeface="Century Gothic" panose="020B0502020202020204"/>
              </a:rPr>
              <a:t>to use Chat</a:t>
            </a:r>
            <a:r>
              <a:rPr kumimoji="0" lang="en-US" sz="3200" b="1" i="0" u="none" strike="noStrike" kern="1200" cap="none" spc="0" normalizeH="0" noProof="0" dirty="0">
                <a:ln>
                  <a:noFill/>
                </a:ln>
                <a:solidFill>
                  <a:sysClr val="window" lastClr="FFFFFF"/>
                </a:solidFill>
                <a:effectLst/>
                <a:uLnTx/>
                <a:uFillTx/>
                <a:latin typeface="Century Gothic" panose="020B0502020202020204"/>
              </a:rPr>
              <a:t> GPT.</a:t>
            </a:r>
          </a:p>
          <a:p>
            <a:pPr lvl="0" algn="ctr">
              <a:defRPr/>
            </a:pPr>
            <a:br>
              <a:rPr lang="en-US" sz="3200" dirty="0">
                <a:solidFill>
                  <a:sysClr val="window" lastClr="FFFFFF"/>
                </a:solidFill>
                <a:latin typeface="Century Gothic" panose="020B0502020202020204"/>
              </a:rPr>
            </a:br>
            <a:r>
              <a:rPr lang="en-US" sz="3200" dirty="0">
                <a:solidFill>
                  <a:sysClr val="window" lastClr="FFFFFF"/>
                </a:solidFill>
                <a:latin typeface="Century Gothic" panose="020B0502020202020204"/>
              </a:rPr>
              <a:t>https://chat.openai.com/ </a:t>
            </a:r>
            <a:endParaRPr kumimoji="0" lang="en-US" sz="3200" b="1" i="0" u="none" strike="noStrike" kern="1200" cap="none" spc="0" normalizeH="0" baseline="0" noProof="0" dirty="0">
              <a:ln>
                <a:noFill/>
              </a:ln>
              <a:solidFill>
                <a:sysClr val="window" lastClr="FFFFFF"/>
              </a:solidFill>
              <a:effectLst/>
              <a:uLnTx/>
              <a:uFillTx/>
              <a:latin typeface="Century Gothic" panose="020B0502020202020204"/>
            </a:endParaRPr>
          </a:p>
        </p:txBody>
      </p:sp>
      <p:pic>
        <p:nvPicPr>
          <p:cNvPr id="2" name="Picture 1" descr="Background pattern&#10;&#10;Description automatically generated">
            <a:extLst>
              <a:ext uri="{FF2B5EF4-FFF2-40B4-BE49-F238E27FC236}">
                <a16:creationId xmlns:a16="http://schemas.microsoft.com/office/drawing/2014/main" id="{7B8A959D-1A2C-16B1-8D30-116E6E67A153}"/>
              </a:ext>
            </a:extLst>
          </p:cNvPr>
          <p:cNvPicPr>
            <a:picLocks noChangeAspect="1"/>
          </p:cNvPicPr>
          <p:nvPr/>
        </p:nvPicPr>
        <p:blipFill rotWithShape="1">
          <a:blip r:embed="rId3">
            <a:extLst>
              <a:ext uri="{28A0092B-C50C-407E-A947-70E740481C1C}">
                <a14:useLocalDpi xmlns:a14="http://schemas.microsoft.com/office/drawing/2010/main" val="0"/>
              </a:ext>
            </a:extLst>
          </a:blip>
          <a:srcRect t="77302" b="3037"/>
          <a:stretch/>
        </p:blipFill>
        <p:spPr>
          <a:xfrm>
            <a:off x="0" y="0"/>
            <a:ext cx="12192000" cy="1348319"/>
          </a:xfrm>
          <a:prstGeom prst="rect">
            <a:avLst/>
          </a:prstGeom>
        </p:spPr>
      </p:pic>
      <p:pic>
        <p:nvPicPr>
          <p:cNvPr id="3" name="Picture 2" descr="Text&#10;&#10;Description automatically generated with medium confidence">
            <a:extLst>
              <a:ext uri="{FF2B5EF4-FFF2-40B4-BE49-F238E27FC236}">
                <a16:creationId xmlns:a16="http://schemas.microsoft.com/office/drawing/2014/main" id="{05BC38CF-67BD-1903-20CC-5A4E907224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060" y="129208"/>
            <a:ext cx="2138745" cy="1013792"/>
          </a:xfrm>
          <a:prstGeom prst="rect">
            <a:avLst/>
          </a:prstGeom>
        </p:spPr>
      </p:pic>
      <p:pic>
        <p:nvPicPr>
          <p:cNvPr id="4" name="Picture 3" descr="Logo, company name&#10;&#10;Description automatically generated">
            <a:extLst>
              <a:ext uri="{FF2B5EF4-FFF2-40B4-BE49-F238E27FC236}">
                <a16:creationId xmlns:a16="http://schemas.microsoft.com/office/drawing/2014/main" id="{DAB93232-722C-5CB3-CBE2-255D9E037200}"/>
              </a:ext>
            </a:extLst>
          </p:cNvPr>
          <p:cNvPicPr>
            <a:picLocks noChangeAspect="1"/>
          </p:cNvPicPr>
          <p:nvPr/>
        </p:nvPicPr>
        <p:blipFill>
          <a:blip r:embed="rId5"/>
          <a:stretch>
            <a:fillRect/>
          </a:stretch>
        </p:blipFill>
        <p:spPr>
          <a:xfrm>
            <a:off x="5099351" y="198388"/>
            <a:ext cx="1734694" cy="970603"/>
          </a:xfrm>
          <a:prstGeom prst="rect">
            <a:avLst/>
          </a:prstGeom>
        </p:spPr>
      </p:pic>
      <p:cxnSp>
        <p:nvCxnSpPr>
          <p:cNvPr id="9" name="Straight Connector 8">
            <a:extLst>
              <a:ext uri="{FF2B5EF4-FFF2-40B4-BE49-F238E27FC236}">
                <a16:creationId xmlns:a16="http://schemas.microsoft.com/office/drawing/2014/main" id="{75560A63-7F01-640D-044C-2BA727CF14DB}"/>
              </a:ext>
            </a:extLst>
          </p:cNvPr>
          <p:cNvCxnSpPr>
            <a:cxnSpLocks/>
          </p:cNvCxnSpPr>
          <p:nvPr/>
        </p:nvCxnSpPr>
        <p:spPr>
          <a:xfrm>
            <a:off x="3452099" y="1546708"/>
            <a:ext cx="0" cy="5115349"/>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085C439-8E09-FE9A-0055-90B855FBCE31}"/>
              </a:ext>
            </a:extLst>
          </p:cNvPr>
          <p:cNvSpPr txBox="1"/>
          <p:nvPr/>
        </p:nvSpPr>
        <p:spPr>
          <a:xfrm>
            <a:off x="9334167" y="456093"/>
            <a:ext cx="2562261" cy="523220"/>
          </a:xfrm>
          <a:prstGeom prst="rect">
            <a:avLst/>
          </a:prstGeom>
          <a:noFill/>
        </p:spPr>
        <p:txBody>
          <a:bodyPr wrap="square" rtlCol="0">
            <a:spAutoFit/>
          </a:bodyPr>
          <a:lstStyle/>
          <a:p>
            <a:r>
              <a:rPr lang="en-GB" sz="2800" b="1" dirty="0">
                <a:solidFill>
                  <a:schemeClr val="bg1">
                    <a:lumMod val="95000"/>
                  </a:schemeClr>
                </a:solidFill>
                <a:latin typeface="Leelawadee" panose="020B0502040204020203" pitchFamily="34" charset="-34"/>
                <a:ea typeface="UD Digi Kyokasho NP-B" panose="020B0400000000000000" pitchFamily="18" charset="-128"/>
                <a:cs typeface="Leelawadee" panose="020B0502040204020203" pitchFamily="34" charset="-34"/>
              </a:rPr>
              <a:t>#brightonSEO</a:t>
            </a:r>
          </a:p>
        </p:txBody>
      </p:sp>
    </p:spTree>
    <p:extLst>
      <p:ext uri="{BB962C8B-B14F-4D97-AF65-F5344CB8AC3E}">
        <p14:creationId xmlns:p14="http://schemas.microsoft.com/office/powerpoint/2010/main" val="107685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4318</Words>
  <Application>Microsoft Office PowerPoint</Application>
  <PresentationFormat>Widescreen</PresentationFormat>
  <Paragraphs>460</Paragraphs>
  <Slides>32</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Century Gothic</vt:lpstr>
      <vt:lpstr>Consolas</vt:lpstr>
      <vt:lpstr>Leelawadee</vt:lpstr>
      <vt:lpstr>Lucida Sans Typewriter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Timmins</dc:creator>
  <cp:lastModifiedBy>Andrew Timmins</cp:lastModifiedBy>
  <cp:revision>1</cp:revision>
  <dcterms:created xsi:type="dcterms:W3CDTF">2023-03-13T10:39:54Z</dcterms:created>
  <dcterms:modified xsi:type="dcterms:W3CDTF">2023-04-01T15:35:14Z</dcterms:modified>
</cp:coreProperties>
</file>